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5" r:id="rId2"/>
    <p:sldMasterId id="2147483690" r:id="rId3"/>
    <p:sldMasterId id="2147483705" r:id="rId4"/>
  </p:sldMasterIdLst>
  <p:notesMasterIdLst>
    <p:notesMasterId r:id="rId46"/>
  </p:notesMasterIdLst>
  <p:sldIdLst>
    <p:sldId id="256" r:id="rId5"/>
    <p:sldId id="336" r:id="rId6"/>
    <p:sldId id="339" r:id="rId7"/>
    <p:sldId id="309" r:id="rId8"/>
    <p:sldId id="341" r:id="rId9"/>
    <p:sldId id="337" r:id="rId10"/>
    <p:sldId id="340" r:id="rId11"/>
    <p:sldId id="344" r:id="rId12"/>
    <p:sldId id="343" r:id="rId13"/>
    <p:sldId id="342" r:id="rId14"/>
    <p:sldId id="346" r:id="rId15"/>
    <p:sldId id="347" r:id="rId16"/>
    <p:sldId id="345" r:id="rId17"/>
    <p:sldId id="348" r:id="rId18"/>
    <p:sldId id="338" r:id="rId19"/>
    <p:sldId id="349" r:id="rId20"/>
    <p:sldId id="257" r:id="rId21"/>
    <p:sldId id="315" r:id="rId22"/>
    <p:sldId id="316" r:id="rId23"/>
    <p:sldId id="317" r:id="rId24"/>
    <p:sldId id="318" r:id="rId25"/>
    <p:sldId id="319" r:id="rId26"/>
    <p:sldId id="320" r:id="rId27"/>
    <p:sldId id="321" r:id="rId28"/>
    <p:sldId id="322" r:id="rId29"/>
    <p:sldId id="324" r:id="rId30"/>
    <p:sldId id="325" r:id="rId31"/>
    <p:sldId id="326" r:id="rId32"/>
    <p:sldId id="323" r:id="rId33"/>
    <p:sldId id="327" r:id="rId34"/>
    <p:sldId id="328" r:id="rId35"/>
    <p:sldId id="329" r:id="rId36"/>
    <p:sldId id="330" r:id="rId37"/>
    <p:sldId id="331" r:id="rId38"/>
    <p:sldId id="332" r:id="rId39"/>
    <p:sldId id="333" r:id="rId40"/>
    <p:sldId id="334" r:id="rId41"/>
    <p:sldId id="335" r:id="rId42"/>
    <p:sldId id="353" r:id="rId43"/>
    <p:sldId id="352" r:id="rId44"/>
    <p:sldId id="350" r:id="rId45"/>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00C9FF"/>
    <a:srgbClr val="00FF50"/>
    <a:srgbClr val="002060"/>
    <a:srgbClr val="FF20FF"/>
    <a:srgbClr val="0020C0"/>
    <a:srgbClr val="FF80FF"/>
    <a:srgbClr val="FFB0FF"/>
    <a:srgbClr val="D8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3" autoAdjust="0"/>
    <p:restoredTop sz="94660"/>
  </p:normalViewPr>
  <p:slideViewPr>
    <p:cSldViewPr snapToGrid="0">
      <p:cViewPr varScale="1">
        <p:scale>
          <a:sx n="88" d="100"/>
          <a:sy n="88" d="100"/>
        </p:scale>
        <p:origin x="1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wara Tomomasa" userId="773db4682fb361c6" providerId="LiveId" clId="{53190584-DDCD-47AF-8958-E901763E89AF}"/>
    <pc:docChg chg="undo custSel addSld delSld modSld sldOrd modMainMaster">
      <pc:chgData name="Fujiwara Tomomasa" userId="773db4682fb361c6" providerId="LiveId" clId="{53190584-DDCD-47AF-8958-E901763E89AF}" dt="2020-08-20T05:00:18.402" v="8378" actId="20577"/>
      <pc:docMkLst>
        <pc:docMk/>
      </pc:docMkLst>
      <pc:sldChg chg="delSp modSp mod">
        <pc:chgData name="Fujiwara Tomomasa" userId="773db4682fb361c6" providerId="LiveId" clId="{53190584-DDCD-47AF-8958-E901763E89AF}" dt="2020-08-20T05:00:18.402" v="8378" actId="20577"/>
        <pc:sldMkLst>
          <pc:docMk/>
          <pc:sldMk cId="3266714618" sldId="256"/>
        </pc:sldMkLst>
        <pc:spChg chg="mod">
          <ac:chgData name="Fujiwara Tomomasa" userId="773db4682fb361c6" providerId="LiveId" clId="{53190584-DDCD-47AF-8958-E901763E89AF}" dt="2020-08-09T14:36:34.405" v="56" actId="20577"/>
          <ac:spMkLst>
            <pc:docMk/>
            <pc:sldMk cId="3266714618" sldId="256"/>
            <ac:spMk id="2" creationId="{868C82DB-0BE7-490F-95F2-D00B379C9166}"/>
          </ac:spMkLst>
        </pc:spChg>
        <pc:spChg chg="mod">
          <ac:chgData name="Fujiwara Tomomasa" userId="773db4682fb361c6" providerId="LiveId" clId="{53190584-DDCD-47AF-8958-E901763E89AF}" dt="2020-08-20T05:00:18.402" v="8378" actId="20577"/>
          <ac:spMkLst>
            <pc:docMk/>
            <pc:sldMk cId="3266714618" sldId="256"/>
            <ac:spMk id="3" creationId="{B10FB936-21FC-4475-85BC-395E030C92B7}"/>
          </ac:spMkLst>
        </pc:spChg>
        <pc:spChg chg="mod">
          <ac:chgData name="Fujiwara Tomomasa" userId="773db4682fb361c6" providerId="LiveId" clId="{53190584-DDCD-47AF-8958-E901763E89AF}" dt="2020-08-09T14:36:24.567" v="45" actId="20577"/>
          <ac:spMkLst>
            <pc:docMk/>
            <pc:sldMk cId="3266714618" sldId="256"/>
            <ac:spMk id="4" creationId="{BFE0CD69-B577-4450-BCF5-49F1BF3EDD1C}"/>
          </ac:spMkLst>
        </pc:spChg>
        <pc:picChg chg="del">
          <ac:chgData name="Fujiwara Tomomasa" userId="773db4682fb361c6" providerId="LiveId" clId="{53190584-DDCD-47AF-8958-E901763E89AF}" dt="2020-08-09T14:36:19.201" v="0" actId="21"/>
          <ac:picMkLst>
            <pc:docMk/>
            <pc:sldMk cId="3266714618" sldId="256"/>
            <ac:picMk id="15" creationId="{C0012A08-78B6-4B74-B897-9765C1AE361F}"/>
          </ac:picMkLst>
        </pc:picChg>
      </pc:sldChg>
      <pc:sldChg chg="ord">
        <pc:chgData name="Fujiwara Tomomasa" userId="773db4682fb361c6" providerId="LiveId" clId="{53190584-DDCD-47AF-8958-E901763E89AF}" dt="2020-08-20T02:30:11.853" v="4117"/>
        <pc:sldMkLst>
          <pc:docMk/>
          <pc:sldMk cId="1613611128" sldId="257"/>
        </pc:sldMkLst>
      </pc:sldChg>
      <pc:sldChg chg="del ord">
        <pc:chgData name="Fujiwara Tomomasa" userId="773db4682fb361c6" providerId="LiveId" clId="{53190584-DDCD-47AF-8958-E901763E89AF}" dt="2020-08-13T14:35:19.999" v="481" actId="2696"/>
        <pc:sldMkLst>
          <pc:docMk/>
          <pc:sldMk cId="3859380443" sldId="258"/>
        </pc:sldMkLst>
      </pc:sldChg>
      <pc:sldChg chg="modSp mod ord">
        <pc:chgData name="Fujiwara Tomomasa" userId="773db4682fb361c6" providerId="LiveId" clId="{53190584-DDCD-47AF-8958-E901763E89AF}" dt="2020-08-20T02:30:41.024" v="4122" actId="14100"/>
        <pc:sldMkLst>
          <pc:docMk/>
          <pc:sldMk cId="3401177197" sldId="259"/>
        </pc:sldMkLst>
        <pc:picChg chg="mod">
          <ac:chgData name="Fujiwara Tomomasa" userId="773db4682fb361c6" providerId="LiveId" clId="{53190584-DDCD-47AF-8958-E901763E89AF}" dt="2020-08-20T02:30:41.024" v="4122" actId="14100"/>
          <ac:picMkLst>
            <pc:docMk/>
            <pc:sldMk cId="3401177197" sldId="259"/>
            <ac:picMk id="8" creationId="{0A44ADD6-B332-4B93-B1F4-A2FD68A7981F}"/>
          </ac:picMkLst>
        </pc:picChg>
      </pc:sldChg>
      <pc:sldChg chg="ord">
        <pc:chgData name="Fujiwara Tomomasa" userId="773db4682fb361c6" providerId="LiveId" clId="{53190584-DDCD-47AF-8958-E901763E89AF}" dt="2020-08-20T02:30:11.853" v="4117"/>
        <pc:sldMkLst>
          <pc:docMk/>
          <pc:sldMk cId="1833953561" sldId="260"/>
        </pc:sldMkLst>
      </pc:sldChg>
      <pc:sldChg chg="del ord">
        <pc:chgData name="Fujiwara Tomomasa" userId="773db4682fb361c6" providerId="LiveId" clId="{53190584-DDCD-47AF-8958-E901763E89AF}" dt="2020-08-13T14:35:19.999" v="481" actId="2696"/>
        <pc:sldMkLst>
          <pc:docMk/>
          <pc:sldMk cId="351718152" sldId="261"/>
        </pc:sldMkLst>
      </pc:sldChg>
      <pc:sldChg chg="del">
        <pc:chgData name="Fujiwara Tomomasa" userId="773db4682fb361c6" providerId="LiveId" clId="{53190584-DDCD-47AF-8958-E901763E89AF}" dt="2020-08-13T14:35:34.975" v="482" actId="2696"/>
        <pc:sldMkLst>
          <pc:docMk/>
          <pc:sldMk cId="3362677673" sldId="262"/>
        </pc:sldMkLst>
      </pc:sldChg>
      <pc:sldChg chg="del ord">
        <pc:chgData name="Fujiwara Tomomasa" userId="773db4682fb361c6" providerId="LiveId" clId="{53190584-DDCD-47AF-8958-E901763E89AF}" dt="2020-08-13T14:35:19.999" v="481" actId="2696"/>
        <pc:sldMkLst>
          <pc:docMk/>
          <pc:sldMk cId="2132130250" sldId="263"/>
        </pc:sldMkLst>
      </pc:sldChg>
      <pc:sldChg chg="del ord">
        <pc:chgData name="Fujiwara Tomomasa" userId="773db4682fb361c6" providerId="LiveId" clId="{53190584-DDCD-47AF-8958-E901763E89AF}" dt="2020-08-13T14:35:19.999" v="481" actId="2696"/>
        <pc:sldMkLst>
          <pc:docMk/>
          <pc:sldMk cId="1904052392" sldId="264"/>
        </pc:sldMkLst>
      </pc:sldChg>
      <pc:sldChg chg="del ord">
        <pc:chgData name="Fujiwara Tomomasa" userId="773db4682fb361c6" providerId="LiveId" clId="{53190584-DDCD-47AF-8958-E901763E89AF}" dt="2020-08-13T14:35:19.999" v="481" actId="2696"/>
        <pc:sldMkLst>
          <pc:docMk/>
          <pc:sldMk cId="3157761257" sldId="265"/>
        </pc:sldMkLst>
      </pc:sldChg>
      <pc:sldChg chg="del ord">
        <pc:chgData name="Fujiwara Tomomasa" userId="773db4682fb361c6" providerId="LiveId" clId="{53190584-DDCD-47AF-8958-E901763E89AF}" dt="2020-08-13T14:35:19.999" v="481" actId="2696"/>
        <pc:sldMkLst>
          <pc:docMk/>
          <pc:sldMk cId="2172521629" sldId="267"/>
        </pc:sldMkLst>
      </pc:sldChg>
      <pc:sldChg chg="modSp del mod ord">
        <pc:chgData name="Fujiwara Tomomasa" userId="773db4682fb361c6" providerId="LiveId" clId="{53190584-DDCD-47AF-8958-E901763E89AF}" dt="2020-08-20T04:23:27.640" v="7067"/>
        <pc:sldMkLst>
          <pc:docMk/>
          <pc:sldMk cId="2737978457" sldId="268"/>
        </pc:sldMkLst>
        <pc:spChg chg="mod">
          <ac:chgData name="Fujiwara Tomomasa" userId="773db4682fb361c6" providerId="LiveId" clId="{53190584-DDCD-47AF-8958-E901763E89AF}" dt="2020-08-20T04:23:27.640" v="7067"/>
          <ac:spMkLst>
            <pc:docMk/>
            <pc:sldMk cId="2737978457" sldId="268"/>
            <ac:spMk id="2" creationId="{AF5D775D-7D4D-4826-890B-A293680F04A0}"/>
          </ac:spMkLst>
        </pc:spChg>
      </pc:sldChg>
      <pc:sldChg chg="del ord">
        <pc:chgData name="Fujiwara Tomomasa" userId="773db4682fb361c6" providerId="LiveId" clId="{53190584-DDCD-47AF-8958-E901763E89AF}" dt="2020-08-13T14:35:19.999" v="481" actId="2696"/>
        <pc:sldMkLst>
          <pc:docMk/>
          <pc:sldMk cId="2114349422" sldId="269"/>
        </pc:sldMkLst>
      </pc:sldChg>
      <pc:sldChg chg="modSp del mod ord">
        <pc:chgData name="Fujiwara Tomomasa" userId="773db4682fb361c6" providerId="LiveId" clId="{53190584-DDCD-47AF-8958-E901763E89AF}" dt="2020-08-20T02:08:50.960" v="3441" actId="20577"/>
        <pc:sldMkLst>
          <pc:docMk/>
          <pc:sldMk cId="2290247761" sldId="270"/>
        </pc:sldMkLst>
        <pc:spChg chg="mod">
          <ac:chgData name="Fujiwara Tomomasa" userId="773db4682fb361c6" providerId="LiveId" clId="{53190584-DDCD-47AF-8958-E901763E89AF}" dt="2020-08-20T02:08:50.960" v="3441" actId="20577"/>
          <ac:spMkLst>
            <pc:docMk/>
            <pc:sldMk cId="2290247761" sldId="270"/>
            <ac:spMk id="2" creationId="{85D5EFA1-B6D3-4F51-A8DD-2E191B860A09}"/>
          </ac:spMkLst>
        </pc:spChg>
      </pc:sldChg>
      <pc:sldChg chg="del ord">
        <pc:chgData name="Fujiwara Tomomasa" userId="773db4682fb361c6" providerId="LiveId" clId="{53190584-DDCD-47AF-8958-E901763E89AF}" dt="2020-08-13T14:35:19.999" v="481" actId="2696"/>
        <pc:sldMkLst>
          <pc:docMk/>
          <pc:sldMk cId="3268877800" sldId="271"/>
        </pc:sldMkLst>
      </pc:sldChg>
      <pc:sldChg chg="del ord">
        <pc:chgData name="Fujiwara Tomomasa" userId="773db4682fb361c6" providerId="LiveId" clId="{53190584-DDCD-47AF-8958-E901763E89AF}" dt="2020-08-13T14:35:19.999" v="481" actId="2696"/>
        <pc:sldMkLst>
          <pc:docMk/>
          <pc:sldMk cId="1783822033" sldId="272"/>
        </pc:sldMkLst>
      </pc:sldChg>
      <pc:sldChg chg="del ord">
        <pc:chgData name="Fujiwara Tomomasa" userId="773db4682fb361c6" providerId="LiveId" clId="{53190584-DDCD-47AF-8958-E901763E89AF}" dt="2020-08-13T14:35:19.999" v="481" actId="2696"/>
        <pc:sldMkLst>
          <pc:docMk/>
          <pc:sldMk cId="487030712" sldId="273"/>
        </pc:sldMkLst>
      </pc:sldChg>
      <pc:sldChg chg="addSp delSp modSp new mod ord modClrScheme chgLayout">
        <pc:chgData name="Fujiwara Tomomasa" userId="773db4682fb361c6" providerId="LiveId" clId="{53190584-DDCD-47AF-8958-E901763E89AF}" dt="2020-08-20T02:30:11.853" v="4117"/>
        <pc:sldMkLst>
          <pc:docMk/>
          <pc:sldMk cId="330662189" sldId="274"/>
        </pc:sldMkLst>
        <pc:spChg chg="add mod">
          <ac:chgData name="Fujiwara Tomomasa" userId="773db4682fb361c6" providerId="LiveId" clId="{53190584-DDCD-47AF-8958-E901763E89AF}" dt="2020-08-10T23:47:21.159" v="255"/>
          <ac:spMkLst>
            <pc:docMk/>
            <pc:sldMk cId="330662189" sldId="274"/>
            <ac:spMk id="2" creationId="{8E6D7D35-6528-4C51-A64C-6CE17BBC0CD5}"/>
          </ac:spMkLst>
        </pc:spChg>
        <pc:spChg chg="del mod ord">
          <ac:chgData name="Fujiwara Tomomasa" userId="773db4682fb361c6" providerId="LiveId" clId="{53190584-DDCD-47AF-8958-E901763E89AF}" dt="2020-08-09T14:36:57.036" v="60" actId="700"/>
          <ac:spMkLst>
            <pc:docMk/>
            <pc:sldMk cId="330662189" sldId="274"/>
            <ac:spMk id="2" creationId="{A6FB802E-20C5-4FE7-98D2-4618B2DE2135}"/>
          </ac:spMkLst>
        </pc:spChg>
        <pc:spChg chg="del">
          <ac:chgData name="Fujiwara Tomomasa" userId="773db4682fb361c6" providerId="LiveId" clId="{53190584-DDCD-47AF-8958-E901763E89AF}" dt="2020-08-09T14:36:57.036" v="60" actId="700"/>
          <ac:spMkLst>
            <pc:docMk/>
            <pc:sldMk cId="330662189" sldId="274"/>
            <ac:spMk id="3" creationId="{BA491F81-DE7A-4446-A4A2-334F89722A58}"/>
          </ac:spMkLst>
        </pc:spChg>
        <pc:spChg chg="mod ord">
          <ac:chgData name="Fujiwara Tomomasa" userId="773db4682fb361c6" providerId="LiveId" clId="{53190584-DDCD-47AF-8958-E901763E89AF}" dt="2020-08-09T14:36:57.036" v="60" actId="700"/>
          <ac:spMkLst>
            <pc:docMk/>
            <pc:sldMk cId="330662189" sldId="274"/>
            <ac:spMk id="4" creationId="{1D7BA38B-0F2F-490B-9001-3A82452D54C3}"/>
          </ac:spMkLst>
        </pc:spChg>
        <pc:spChg chg="mod ord">
          <ac:chgData name="Fujiwara Tomomasa" userId="773db4682fb361c6" providerId="LiveId" clId="{53190584-DDCD-47AF-8958-E901763E89AF}" dt="2020-08-09T14:36:57.036" v="60" actId="700"/>
          <ac:spMkLst>
            <pc:docMk/>
            <pc:sldMk cId="330662189" sldId="274"/>
            <ac:spMk id="5" creationId="{0C9A4B7C-7B75-4F2A-9F0F-F0B9A436D6CD}"/>
          </ac:spMkLst>
        </pc:spChg>
        <pc:spChg chg="add mod ord">
          <ac:chgData name="Fujiwara Tomomasa" userId="773db4682fb361c6" providerId="LiveId" clId="{53190584-DDCD-47AF-8958-E901763E89AF}" dt="2020-08-09T14:37:23.204" v="95" actId="20577"/>
          <ac:spMkLst>
            <pc:docMk/>
            <pc:sldMk cId="330662189" sldId="274"/>
            <ac:spMk id="6" creationId="{6034270A-CDCC-4CEC-A9D2-5CC95396035C}"/>
          </ac:spMkLst>
        </pc:spChg>
        <pc:picChg chg="add mod modCrop">
          <ac:chgData name="Fujiwara Tomomasa" userId="773db4682fb361c6" providerId="LiveId" clId="{53190584-DDCD-47AF-8958-E901763E89AF}" dt="2020-08-10T23:46:04.868" v="104" actId="14100"/>
          <ac:picMkLst>
            <pc:docMk/>
            <pc:sldMk cId="330662189" sldId="274"/>
            <ac:picMk id="8" creationId="{DA4F5A55-8A08-4855-80C7-2E3DE47F433F}"/>
          </ac:picMkLst>
        </pc:picChg>
      </pc:sldChg>
      <pc:sldChg chg="addSp delSp modSp new mod">
        <pc:chgData name="Fujiwara Tomomasa" userId="773db4682fb361c6" providerId="LiveId" clId="{53190584-DDCD-47AF-8958-E901763E89AF}" dt="2020-08-12T00:55:06.670" v="261" actId="166"/>
        <pc:sldMkLst>
          <pc:docMk/>
          <pc:sldMk cId="3648664996" sldId="275"/>
        </pc:sldMkLst>
        <pc:spChg chg="del">
          <ac:chgData name="Fujiwara Tomomasa" userId="773db4682fb361c6" providerId="LiveId" clId="{53190584-DDCD-47AF-8958-E901763E89AF}" dt="2020-08-12T00:54:43.203" v="257" actId="931"/>
          <ac:spMkLst>
            <pc:docMk/>
            <pc:sldMk cId="3648664996" sldId="275"/>
            <ac:spMk id="3" creationId="{969BB603-0D1A-4AF6-9ED5-5AC0FD35D4E8}"/>
          </ac:spMkLst>
        </pc:spChg>
        <pc:picChg chg="add mod ord">
          <ac:chgData name="Fujiwara Tomomasa" userId="773db4682fb361c6" providerId="LiveId" clId="{53190584-DDCD-47AF-8958-E901763E89AF}" dt="2020-08-12T00:55:06.670" v="261" actId="166"/>
          <ac:picMkLst>
            <pc:docMk/>
            <pc:sldMk cId="3648664996" sldId="275"/>
            <ac:picMk id="7" creationId="{072EA4F4-CEAC-4FE6-9D5A-AF984C2FFA56}"/>
          </ac:picMkLst>
        </pc:picChg>
      </pc:sldChg>
      <pc:sldChg chg="addSp delSp modSp new mod modClrScheme chgLayout">
        <pc:chgData name="Fujiwara Tomomasa" userId="773db4682fb361c6" providerId="LiveId" clId="{53190584-DDCD-47AF-8958-E901763E89AF}" dt="2020-08-12T11:47:06.612" v="319" actId="14100"/>
        <pc:sldMkLst>
          <pc:docMk/>
          <pc:sldMk cId="561736459" sldId="276"/>
        </pc:sldMkLst>
        <pc:spChg chg="del mod ord">
          <ac:chgData name="Fujiwara Tomomasa" userId="773db4682fb361c6" providerId="LiveId" clId="{53190584-DDCD-47AF-8958-E901763E89AF}" dt="2020-08-12T11:46:07.752" v="263" actId="700"/>
          <ac:spMkLst>
            <pc:docMk/>
            <pc:sldMk cId="561736459" sldId="276"/>
            <ac:spMk id="2" creationId="{62184D7B-E686-4F5B-ABA0-FE3E5D3AA359}"/>
          </ac:spMkLst>
        </pc:spChg>
        <pc:spChg chg="del">
          <ac:chgData name="Fujiwara Tomomasa" userId="773db4682fb361c6" providerId="LiveId" clId="{53190584-DDCD-47AF-8958-E901763E89AF}" dt="2020-08-12T11:46:07.752" v="263" actId="700"/>
          <ac:spMkLst>
            <pc:docMk/>
            <pc:sldMk cId="561736459" sldId="276"/>
            <ac:spMk id="3" creationId="{CA4D9A4D-6C99-4D90-A5E1-330DD8D6EA6C}"/>
          </ac:spMkLst>
        </pc:spChg>
        <pc:spChg chg="mod ord">
          <ac:chgData name="Fujiwara Tomomasa" userId="773db4682fb361c6" providerId="LiveId" clId="{53190584-DDCD-47AF-8958-E901763E89AF}" dt="2020-08-12T11:46:07.752" v="263" actId="700"/>
          <ac:spMkLst>
            <pc:docMk/>
            <pc:sldMk cId="561736459" sldId="276"/>
            <ac:spMk id="4" creationId="{751B24CD-767B-4C01-BFB7-EA9A61B69EBF}"/>
          </ac:spMkLst>
        </pc:spChg>
        <pc:spChg chg="mod ord">
          <ac:chgData name="Fujiwara Tomomasa" userId="773db4682fb361c6" providerId="LiveId" clId="{53190584-DDCD-47AF-8958-E901763E89AF}" dt="2020-08-12T11:46:07.752" v="263" actId="700"/>
          <ac:spMkLst>
            <pc:docMk/>
            <pc:sldMk cId="561736459" sldId="276"/>
            <ac:spMk id="5" creationId="{64E5CF37-4318-4786-8964-816BAD6650FC}"/>
          </ac:spMkLst>
        </pc:spChg>
        <pc:spChg chg="add mod ord">
          <ac:chgData name="Fujiwara Tomomasa" userId="773db4682fb361c6" providerId="LiveId" clId="{53190584-DDCD-47AF-8958-E901763E89AF}" dt="2020-08-12T11:46:07.752" v="263" actId="700"/>
          <ac:spMkLst>
            <pc:docMk/>
            <pc:sldMk cId="561736459" sldId="276"/>
            <ac:spMk id="6" creationId="{B5068EBB-044E-4892-BFF3-E2FEA4B7E15C}"/>
          </ac:spMkLst>
        </pc:spChg>
        <pc:spChg chg="add mod">
          <ac:chgData name="Fujiwara Tomomasa" userId="773db4682fb361c6" providerId="LiveId" clId="{53190584-DDCD-47AF-8958-E901763E89AF}" dt="2020-08-12T11:47:06.612" v="319" actId="14100"/>
          <ac:spMkLst>
            <pc:docMk/>
            <pc:sldMk cId="561736459" sldId="276"/>
            <ac:spMk id="9" creationId="{5240DFDA-C18E-4FDC-86A8-37FF2F9F152C}"/>
          </ac:spMkLst>
        </pc:spChg>
        <pc:picChg chg="add mod">
          <ac:chgData name="Fujiwara Tomomasa" userId="773db4682fb361c6" providerId="LiveId" clId="{53190584-DDCD-47AF-8958-E901763E89AF}" dt="2020-08-12T11:46:22.638" v="267" actId="14100"/>
          <ac:picMkLst>
            <pc:docMk/>
            <pc:sldMk cId="561736459" sldId="276"/>
            <ac:picMk id="8" creationId="{EDEEAF1F-0BAC-40A9-BC0F-DF9158D46F8D}"/>
          </ac:picMkLst>
        </pc:picChg>
      </pc:sldChg>
      <pc:sldChg chg="modSp add mod">
        <pc:chgData name="Fujiwara Tomomasa" userId="773db4682fb361c6" providerId="LiveId" clId="{53190584-DDCD-47AF-8958-E901763E89AF}" dt="2020-08-12T11:49:10.446" v="321" actId="14826"/>
        <pc:sldMkLst>
          <pc:docMk/>
          <pc:sldMk cId="1240264656" sldId="277"/>
        </pc:sldMkLst>
        <pc:picChg chg="mod">
          <ac:chgData name="Fujiwara Tomomasa" userId="773db4682fb361c6" providerId="LiveId" clId="{53190584-DDCD-47AF-8958-E901763E89AF}" dt="2020-08-12T11:49:10.446" v="321" actId="14826"/>
          <ac:picMkLst>
            <pc:docMk/>
            <pc:sldMk cId="1240264656" sldId="277"/>
            <ac:picMk id="8" creationId="{EDEEAF1F-0BAC-40A9-BC0F-DF9158D46F8D}"/>
          </ac:picMkLst>
        </pc:picChg>
      </pc:sldChg>
      <pc:sldChg chg="modSp add mod">
        <pc:chgData name="Fujiwara Tomomasa" userId="773db4682fb361c6" providerId="LiveId" clId="{53190584-DDCD-47AF-8958-E901763E89AF}" dt="2020-08-12T11:49:27.674" v="324" actId="14826"/>
        <pc:sldMkLst>
          <pc:docMk/>
          <pc:sldMk cId="2717415403" sldId="278"/>
        </pc:sldMkLst>
        <pc:picChg chg="mod">
          <ac:chgData name="Fujiwara Tomomasa" userId="773db4682fb361c6" providerId="LiveId" clId="{53190584-DDCD-47AF-8958-E901763E89AF}" dt="2020-08-12T11:49:27.674" v="324" actId="14826"/>
          <ac:picMkLst>
            <pc:docMk/>
            <pc:sldMk cId="2717415403" sldId="278"/>
            <ac:picMk id="8" creationId="{EDEEAF1F-0BAC-40A9-BC0F-DF9158D46F8D}"/>
          </ac:picMkLst>
        </pc:picChg>
      </pc:sldChg>
      <pc:sldChg chg="modSp add mod">
        <pc:chgData name="Fujiwara Tomomasa" userId="773db4682fb361c6" providerId="LiveId" clId="{53190584-DDCD-47AF-8958-E901763E89AF}" dt="2020-08-12T11:49:58.574" v="326" actId="1037"/>
        <pc:sldMkLst>
          <pc:docMk/>
          <pc:sldMk cId="4076952453" sldId="279"/>
        </pc:sldMkLst>
        <pc:picChg chg="mod">
          <ac:chgData name="Fujiwara Tomomasa" userId="773db4682fb361c6" providerId="LiveId" clId="{53190584-DDCD-47AF-8958-E901763E89AF}" dt="2020-08-12T11:49:58.574" v="326" actId="1037"/>
          <ac:picMkLst>
            <pc:docMk/>
            <pc:sldMk cId="4076952453" sldId="279"/>
            <ac:picMk id="8" creationId="{EDEEAF1F-0BAC-40A9-BC0F-DF9158D46F8D}"/>
          </ac:picMkLst>
        </pc:picChg>
      </pc:sldChg>
      <pc:sldChg chg="addSp modSp new mod">
        <pc:chgData name="Fujiwara Tomomasa" userId="773db4682fb361c6" providerId="LiveId" clId="{53190584-DDCD-47AF-8958-E901763E89AF}" dt="2020-08-13T04:16:05.090" v="340" actId="20577"/>
        <pc:sldMkLst>
          <pc:docMk/>
          <pc:sldMk cId="885781592" sldId="280"/>
        </pc:sldMkLst>
        <pc:spChg chg="add mod">
          <ac:chgData name="Fujiwara Tomomasa" userId="773db4682fb361c6" providerId="LiveId" clId="{53190584-DDCD-47AF-8958-E901763E89AF}" dt="2020-08-13T04:16:05.090" v="340" actId="20577"/>
          <ac:spMkLst>
            <pc:docMk/>
            <pc:sldMk cId="885781592" sldId="280"/>
            <ac:spMk id="8" creationId="{95731D8E-D874-4A6F-97F4-C450490AC7E9}"/>
          </ac:spMkLst>
        </pc:spChg>
        <pc:picChg chg="add mod">
          <ac:chgData name="Fujiwara Tomomasa" userId="773db4682fb361c6" providerId="LiveId" clId="{53190584-DDCD-47AF-8958-E901763E89AF}" dt="2020-08-13T04:15:47.728" v="332" actId="14100"/>
          <ac:picMkLst>
            <pc:docMk/>
            <pc:sldMk cId="885781592" sldId="280"/>
            <ac:picMk id="6" creationId="{370F41E4-E26B-4DAB-900F-D5E007841473}"/>
          </ac:picMkLst>
        </pc:picChg>
      </pc:sldChg>
      <pc:sldChg chg="modSp add mod">
        <pc:chgData name="Fujiwara Tomomasa" userId="773db4682fb361c6" providerId="LiveId" clId="{53190584-DDCD-47AF-8958-E901763E89AF}" dt="2020-08-13T04:16:25.361" v="342" actId="14826"/>
        <pc:sldMkLst>
          <pc:docMk/>
          <pc:sldMk cId="2130683120" sldId="281"/>
        </pc:sldMkLst>
        <pc:picChg chg="mod">
          <ac:chgData name="Fujiwara Tomomasa" userId="773db4682fb361c6" providerId="LiveId" clId="{53190584-DDCD-47AF-8958-E901763E89AF}" dt="2020-08-13T04:16:25.361" v="342" actId="14826"/>
          <ac:picMkLst>
            <pc:docMk/>
            <pc:sldMk cId="2130683120" sldId="281"/>
            <ac:picMk id="6" creationId="{370F41E4-E26B-4DAB-900F-D5E007841473}"/>
          </ac:picMkLst>
        </pc:picChg>
      </pc:sldChg>
      <pc:sldChg chg="addSp delSp modSp add mod">
        <pc:chgData name="Fujiwara Tomomasa" userId="773db4682fb361c6" providerId="LiveId" clId="{53190584-DDCD-47AF-8958-E901763E89AF}" dt="2020-08-13T04:18:01.300" v="364" actId="14100"/>
        <pc:sldMkLst>
          <pc:docMk/>
          <pc:sldMk cId="151898897" sldId="282"/>
        </pc:sldMkLst>
        <pc:picChg chg="del mod modCrop">
          <ac:chgData name="Fujiwara Tomomasa" userId="773db4682fb361c6" providerId="LiveId" clId="{53190584-DDCD-47AF-8958-E901763E89AF}" dt="2020-08-13T04:17:52.423" v="362" actId="21"/>
          <ac:picMkLst>
            <pc:docMk/>
            <pc:sldMk cId="151898897" sldId="282"/>
            <ac:picMk id="6" creationId="{370F41E4-E26B-4DAB-900F-D5E007841473}"/>
          </ac:picMkLst>
        </pc:picChg>
        <pc:picChg chg="add del mod modCrop">
          <ac:chgData name="Fujiwara Tomomasa" userId="773db4682fb361c6" providerId="LiveId" clId="{53190584-DDCD-47AF-8958-E901763E89AF}" dt="2020-08-13T04:17:42.812" v="360" actId="21"/>
          <ac:picMkLst>
            <pc:docMk/>
            <pc:sldMk cId="151898897" sldId="282"/>
            <ac:picMk id="7" creationId="{4A8794E2-B2B0-4F6F-9455-24F6ED6B4EC1}"/>
          </ac:picMkLst>
        </pc:picChg>
        <pc:picChg chg="add del">
          <ac:chgData name="Fujiwara Tomomasa" userId="773db4682fb361c6" providerId="LiveId" clId="{53190584-DDCD-47AF-8958-E901763E89AF}" dt="2020-08-13T04:17:41.261" v="359" actId="21"/>
          <ac:picMkLst>
            <pc:docMk/>
            <pc:sldMk cId="151898897" sldId="282"/>
            <ac:picMk id="10" creationId="{21A35FB9-D306-4ABF-8C95-6820909655E7}"/>
          </ac:picMkLst>
        </pc:picChg>
        <pc:picChg chg="add mod">
          <ac:chgData name="Fujiwara Tomomasa" userId="773db4682fb361c6" providerId="LiveId" clId="{53190584-DDCD-47AF-8958-E901763E89AF}" dt="2020-08-13T04:18:01.300" v="364" actId="14100"/>
          <ac:picMkLst>
            <pc:docMk/>
            <pc:sldMk cId="151898897" sldId="282"/>
            <ac:picMk id="12" creationId="{CB5295A7-9B2D-46AA-8FBB-21C64B9DAB3D}"/>
          </ac:picMkLst>
        </pc:picChg>
      </pc:sldChg>
      <pc:sldChg chg="addSp modSp new mod">
        <pc:chgData name="Fujiwara Tomomasa" userId="773db4682fb361c6" providerId="LiveId" clId="{53190584-DDCD-47AF-8958-E901763E89AF}" dt="2020-08-13T14:16:22.120" v="435" actId="14100"/>
        <pc:sldMkLst>
          <pc:docMk/>
          <pc:sldMk cId="974854767" sldId="283"/>
        </pc:sldMkLst>
        <pc:picChg chg="add mod">
          <ac:chgData name="Fujiwara Tomomasa" userId="773db4682fb361c6" providerId="LiveId" clId="{53190584-DDCD-47AF-8958-E901763E89AF}" dt="2020-08-13T14:16:22.120" v="435" actId="14100"/>
          <ac:picMkLst>
            <pc:docMk/>
            <pc:sldMk cId="974854767" sldId="283"/>
            <ac:picMk id="6" creationId="{3025797B-C768-4B2B-BB08-7C4A29F9A222}"/>
          </ac:picMkLst>
        </pc:picChg>
      </pc:sldChg>
      <pc:sldChg chg="addSp modSp new mod">
        <pc:chgData name="Fujiwara Tomomasa" userId="773db4682fb361c6" providerId="LiveId" clId="{53190584-DDCD-47AF-8958-E901763E89AF}" dt="2020-08-13T14:17:58.346" v="453" actId="14100"/>
        <pc:sldMkLst>
          <pc:docMk/>
          <pc:sldMk cId="2364161986" sldId="284"/>
        </pc:sldMkLst>
        <pc:picChg chg="add mod modCrop">
          <ac:chgData name="Fujiwara Tomomasa" userId="773db4682fb361c6" providerId="LiveId" clId="{53190584-DDCD-47AF-8958-E901763E89AF}" dt="2020-08-13T14:17:49.283" v="451" actId="1076"/>
          <ac:picMkLst>
            <pc:docMk/>
            <pc:sldMk cId="2364161986" sldId="284"/>
            <ac:picMk id="6" creationId="{4A3AEDEC-BC44-4CD3-96CF-AC8C3F66F35F}"/>
          </ac:picMkLst>
        </pc:picChg>
        <pc:picChg chg="add mod modCrop">
          <ac:chgData name="Fujiwara Tomomasa" userId="773db4682fb361c6" providerId="LiveId" clId="{53190584-DDCD-47AF-8958-E901763E89AF}" dt="2020-08-13T14:17:43.306" v="450" actId="14100"/>
          <ac:picMkLst>
            <pc:docMk/>
            <pc:sldMk cId="2364161986" sldId="284"/>
            <ac:picMk id="8" creationId="{3358B1A6-1FCD-49D6-8EAF-6D122BAC4561}"/>
          </ac:picMkLst>
        </pc:picChg>
        <pc:picChg chg="add mod modCrop">
          <ac:chgData name="Fujiwara Tomomasa" userId="773db4682fb361c6" providerId="LiveId" clId="{53190584-DDCD-47AF-8958-E901763E89AF}" dt="2020-08-13T14:17:58.346" v="453" actId="14100"/>
          <ac:picMkLst>
            <pc:docMk/>
            <pc:sldMk cId="2364161986" sldId="284"/>
            <ac:picMk id="10" creationId="{D10AED23-4AAF-4A52-AB3E-671C1E0AE6FC}"/>
          </ac:picMkLst>
        </pc:picChg>
      </pc:sldChg>
      <pc:sldChg chg="addSp delSp modSp add mod ord">
        <pc:chgData name="Fujiwara Tomomasa" userId="773db4682fb361c6" providerId="LiveId" clId="{53190584-DDCD-47AF-8958-E901763E89AF}" dt="2020-08-13T14:21:45.542" v="474" actId="14100"/>
        <pc:sldMkLst>
          <pc:docMk/>
          <pc:sldMk cId="2362029737" sldId="285"/>
        </pc:sldMkLst>
        <pc:picChg chg="mod">
          <ac:chgData name="Fujiwara Tomomasa" userId="773db4682fb361c6" providerId="LiveId" clId="{53190584-DDCD-47AF-8958-E901763E89AF}" dt="2020-08-13T14:21:45.542" v="474" actId="14100"/>
          <ac:picMkLst>
            <pc:docMk/>
            <pc:sldMk cId="2362029737" sldId="285"/>
            <ac:picMk id="6" creationId="{4A3AEDEC-BC44-4CD3-96CF-AC8C3F66F35F}"/>
          </ac:picMkLst>
        </pc:picChg>
        <pc:picChg chg="add del mod modCrop">
          <ac:chgData name="Fujiwara Tomomasa" userId="773db4682fb361c6" providerId="LiveId" clId="{53190584-DDCD-47AF-8958-E901763E89AF}" dt="2020-08-13T14:18:20.509" v="458" actId="22"/>
          <ac:picMkLst>
            <pc:docMk/>
            <pc:sldMk cId="2362029737" sldId="285"/>
            <ac:picMk id="7" creationId="{2E9ECC71-C054-43DA-AF9F-817ED4420FFE}"/>
          </ac:picMkLst>
        </pc:picChg>
        <pc:picChg chg="mod">
          <ac:chgData name="Fujiwara Tomomasa" userId="773db4682fb361c6" providerId="LiveId" clId="{53190584-DDCD-47AF-8958-E901763E89AF}" dt="2020-08-13T14:19:25.404" v="464" actId="14100"/>
          <ac:picMkLst>
            <pc:docMk/>
            <pc:sldMk cId="2362029737" sldId="285"/>
            <ac:picMk id="8" creationId="{3358B1A6-1FCD-49D6-8EAF-6D122BAC4561}"/>
          </ac:picMkLst>
        </pc:picChg>
        <pc:picChg chg="mod">
          <ac:chgData name="Fujiwara Tomomasa" userId="773db4682fb361c6" providerId="LiveId" clId="{53190584-DDCD-47AF-8958-E901763E89AF}" dt="2020-08-13T14:21:30.489" v="470" actId="1076"/>
          <ac:picMkLst>
            <pc:docMk/>
            <pc:sldMk cId="2362029737" sldId="285"/>
            <ac:picMk id="10" creationId="{D10AED23-4AAF-4A52-AB3E-671C1E0AE6FC}"/>
          </ac:picMkLst>
        </pc:picChg>
      </pc:sldChg>
      <pc:sldChg chg="modSp add mod">
        <pc:chgData name="Fujiwara Tomomasa" userId="773db4682fb361c6" providerId="LiveId" clId="{53190584-DDCD-47AF-8958-E901763E89AF}" dt="2020-08-13T14:32:03.219" v="480" actId="14826"/>
        <pc:sldMkLst>
          <pc:docMk/>
          <pc:sldMk cId="3246100332" sldId="286"/>
        </pc:sldMkLst>
        <pc:picChg chg="mod">
          <ac:chgData name="Fujiwara Tomomasa" userId="773db4682fb361c6" providerId="LiveId" clId="{53190584-DDCD-47AF-8958-E901763E89AF}" dt="2020-08-13T14:31:54.217" v="479" actId="14826"/>
          <ac:picMkLst>
            <pc:docMk/>
            <pc:sldMk cId="3246100332" sldId="286"/>
            <ac:picMk id="6" creationId="{4A3AEDEC-BC44-4CD3-96CF-AC8C3F66F35F}"/>
          </ac:picMkLst>
        </pc:picChg>
        <pc:picChg chg="mod">
          <ac:chgData name="Fujiwara Tomomasa" userId="773db4682fb361c6" providerId="LiveId" clId="{53190584-DDCD-47AF-8958-E901763E89AF}" dt="2020-08-13T14:31:33.330" v="478" actId="14100"/>
          <ac:picMkLst>
            <pc:docMk/>
            <pc:sldMk cId="3246100332" sldId="286"/>
            <ac:picMk id="8" creationId="{3358B1A6-1FCD-49D6-8EAF-6D122BAC4561}"/>
          </ac:picMkLst>
        </pc:picChg>
        <pc:picChg chg="mod">
          <ac:chgData name="Fujiwara Tomomasa" userId="773db4682fb361c6" providerId="LiveId" clId="{53190584-DDCD-47AF-8958-E901763E89AF}" dt="2020-08-13T14:32:03.219" v="480" actId="14826"/>
          <ac:picMkLst>
            <pc:docMk/>
            <pc:sldMk cId="3246100332" sldId="286"/>
            <ac:picMk id="10" creationId="{D10AED23-4AAF-4A52-AB3E-671C1E0AE6FC}"/>
          </ac:picMkLst>
        </pc:picChg>
      </pc:sldChg>
      <pc:sldChg chg="addSp modSp new mod">
        <pc:chgData name="Fujiwara Tomomasa" userId="773db4682fb361c6" providerId="LiveId" clId="{53190584-DDCD-47AF-8958-E901763E89AF}" dt="2020-08-13T23:50:31.969" v="491" actId="14100"/>
        <pc:sldMkLst>
          <pc:docMk/>
          <pc:sldMk cId="4251205398" sldId="287"/>
        </pc:sldMkLst>
        <pc:picChg chg="add mod">
          <ac:chgData name="Fujiwara Tomomasa" userId="773db4682fb361c6" providerId="LiveId" clId="{53190584-DDCD-47AF-8958-E901763E89AF}" dt="2020-08-13T23:50:31.969" v="491" actId="14100"/>
          <ac:picMkLst>
            <pc:docMk/>
            <pc:sldMk cId="4251205398" sldId="287"/>
            <ac:picMk id="6" creationId="{BDE4E485-3843-40B5-A615-5AB48678DFD0}"/>
          </ac:picMkLst>
        </pc:picChg>
        <pc:picChg chg="add mod">
          <ac:chgData name="Fujiwara Tomomasa" userId="773db4682fb361c6" providerId="LiveId" clId="{53190584-DDCD-47AF-8958-E901763E89AF}" dt="2020-08-13T23:50:26.152" v="489" actId="14100"/>
          <ac:picMkLst>
            <pc:docMk/>
            <pc:sldMk cId="4251205398" sldId="287"/>
            <ac:picMk id="8" creationId="{45AB660E-82B2-4E08-85CE-C96BFC4A9D05}"/>
          </ac:picMkLst>
        </pc:picChg>
      </pc:sldChg>
      <pc:sldChg chg="addSp modSp new mod">
        <pc:chgData name="Fujiwara Tomomasa" userId="773db4682fb361c6" providerId="LiveId" clId="{53190584-DDCD-47AF-8958-E901763E89AF}" dt="2020-08-13T23:54:46.256" v="495" actId="1076"/>
        <pc:sldMkLst>
          <pc:docMk/>
          <pc:sldMk cId="2194791956" sldId="288"/>
        </pc:sldMkLst>
        <pc:picChg chg="add mod">
          <ac:chgData name="Fujiwara Tomomasa" userId="773db4682fb361c6" providerId="LiveId" clId="{53190584-DDCD-47AF-8958-E901763E89AF}" dt="2020-08-13T23:54:46.256" v="495" actId="1076"/>
          <ac:picMkLst>
            <pc:docMk/>
            <pc:sldMk cId="2194791956" sldId="288"/>
            <ac:picMk id="6" creationId="{BFB75AFE-F146-4763-9E34-62444DFB6CAE}"/>
          </ac:picMkLst>
        </pc:picChg>
      </pc:sldChg>
      <pc:sldChg chg="addSp modSp new mod">
        <pc:chgData name="Fujiwara Tomomasa" userId="773db4682fb361c6" providerId="LiveId" clId="{53190584-DDCD-47AF-8958-E901763E89AF}" dt="2020-08-15T07:53:29.548" v="1471"/>
        <pc:sldMkLst>
          <pc:docMk/>
          <pc:sldMk cId="2687566298" sldId="289"/>
        </pc:sldMkLst>
        <pc:spChg chg="mod">
          <ac:chgData name="Fujiwara Tomomasa" userId="773db4682fb361c6" providerId="LiveId" clId="{53190584-DDCD-47AF-8958-E901763E89AF}" dt="2020-08-14T12:46:47.382" v="520" actId="20577"/>
          <ac:spMkLst>
            <pc:docMk/>
            <pc:sldMk cId="2687566298" sldId="289"/>
            <ac:spMk id="4" creationId="{B7DA9FEC-A481-4CB2-83CD-6F23B075EB03}"/>
          </ac:spMkLst>
        </pc:spChg>
        <pc:spChg chg="add mod">
          <ac:chgData name="Fujiwara Tomomasa" userId="773db4682fb361c6" providerId="LiveId" clId="{53190584-DDCD-47AF-8958-E901763E89AF}" dt="2020-08-14T17:20:58.938" v="741" actId="1076"/>
          <ac:spMkLst>
            <pc:docMk/>
            <pc:sldMk cId="2687566298" sldId="289"/>
            <ac:spMk id="5" creationId="{59C7F09D-ED5E-4EF5-BDFB-6C622B544881}"/>
          </ac:spMkLst>
        </pc:spChg>
        <pc:spChg chg="add mod">
          <ac:chgData name="Fujiwara Tomomasa" userId="773db4682fb361c6" providerId="LiveId" clId="{53190584-DDCD-47AF-8958-E901763E89AF}" dt="2020-08-15T07:53:29.548" v="1471"/>
          <ac:spMkLst>
            <pc:docMk/>
            <pc:sldMk cId="2687566298" sldId="289"/>
            <ac:spMk id="6" creationId="{EA60D8DA-1D33-4185-A520-AD96748297C0}"/>
          </ac:spMkLst>
        </pc:spChg>
      </pc:sldChg>
      <pc:sldChg chg="addSp modSp new mod">
        <pc:chgData name="Fujiwara Tomomasa" userId="773db4682fb361c6" providerId="LiveId" clId="{53190584-DDCD-47AF-8958-E901763E89AF}" dt="2020-08-15T07:48:45.641" v="955" actId="14100"/>
        <pc:sldMkLst>
          <pc:docMk/>
          <pc:sldMk cId="698784269" sldId="290"/>
        </pc:sldMkLst>
        <pc:spChg chg="add mod">
          <ac:chgData name="Fujiwara Tomomasa" userId="773db4682fb361c6" providerId="LiveId" clId="{53190584-DDCD-47AF-8958-E901763E89AF}" dt="2020-08-15T07:48:45.641" v="955" actId="14100"/>
          <ac:spMkLst>
            <pc:docMk/>
            <pc:sldMk cId="698784269" sldId="290"/>
            <ac:spMk id="8" creationId="{D2EEF9A6-34E2-4768-9DF4-2F4F1067F282}"/>
          </ac:spMkLst>
        </pc:spChg>
        <pc:picChg chg="add mod">
          <ac:chgData name="Fujiwara Tomomasa" userId="773db4682fb361c6" providerId="LiveId" clId="{53190584-DDCD-47AF-8958-E901763E89AF}" dt="2020-08-15T07:48:03.746" v="930" actId="14100"/>
          <ac:picMkLst>
            <pc:docMk/>
            <pc:sldMk cId="698784269" sldId="290"/>
            <ac:picMk id="6" creationId="{DA9439C8-750F-4D80-B319-F654008435E1}"/>
          </ac:picMkLst>
        </pc:picChg>
      </pc:sldChg>
      <pc:sldChg chg="modSp add mod">
        <pc:chgData name="Fujiwara Tomomasa" userId="773db4682fb361c6" providerId="LiveId" clId="{53190584-DDCD-47AF-8958-E901763E89AF}" dt="2020-08-15T07:49:02.330" v="958" actId="1076"/>
        <pc:sldMkLst>
          <pc:docMk/>
          <pc:sldMk cId="1372011192" sldId="291"/>
        </pc:sldMkLst>
        <pc:spChg chg="mod">
          <ac:chgData name="Fujiwara Tomomasa" userId="773db4682fb361c6" providerId="LiveId" clId="{53190584-DDCD-47AF-8958-E901763E89AF}" dt="2020-08-15T07:49:02.330" v="958" actId="1076"/>
          <ac:spMkLst>
            <pc:docMk/>
            <pc:sldMk cId="1372011192" sldId="291"/>
            <ac:spMk id="8" creationId="{D2EEF9A6-34E2-4768-9DF4-2F4F1067F282}"/>
          </ac:spMkLst>
        </pc:spChg>
        <pc:picChg chg="mod">
          <ac:chgData name="Fujiwara Tomomasa" userId="773db4682fb361c6" providerId="LiveId" clId="{53190584-DDCD-47AF-8958-E901763E89AF}" dt="2020-08-15T07:48:56.098" v="957" actId="14826"/>
          <ac:picMkLst>
            <pc:docMk/>
            <pc:sldMk cId="1372011192" sldId="291"/>
            <ac:picMk id="6" creationId="{DA9439C8-750F-4D80-B319-F654008435E1}"/>
          </ac:picMkLst>
        </pc:picChg>
      </pc:sldChg>
      <pc:sldChg chg="addSp modSp add mod">
        <pc:chgData name="Fujiwara Tomomasa" userId="773db4682fb361c6" providerId="LiveId" clId="{53190584-DDCD-47AF-8958-E901763E89AF}" dt="2020-08-15T07:49:27.294" v="963" actId="732"/>
        <pc:sldMkLst>
          <pc:docMk/>
          <pc:sldMk cId="4141515446" sldId="292"/>
        </pc:sldMkLst>
        <pc:picChg chg="mod modCrop">
          <ac:chgData name="Fujiwara Tomomasa" userId="773db4682fb361c6" providerId="LiveId" clId="{53190584-DDCD-47AF-8958-E901763E89AF}" dt="2020-08-15T07:49:27.294" v="963" actId="732"/>
          <ac:picMkLst>
            <pc:docMk/>
            <pc:sldMk cId="4141515446" sldId="292"/>
            <ac:picMk id="6" creationId="{DA9439C8-750F-4D80-B319-F654008435E1}"/>
          </ac:picMkLst>
        </pc:picChg>
        <pc:picChg chg="add mod">
          <ac:chgData name="Fujiwara Tomomasa" userId="773db4682fb361c6" providerId="LiveId" clId="{53190584-DDCD-47AF-8958-E901763E89AF}" dt="2020-08-15T07:49:20.318" v="962"/>
          <ac:picMkLst>
            <pc:docMk/>
            <pc:sldMk cId="4141515446" sldId="292"/>
            <ac:picMk id="7" creationId="{3366A229-0DB8-4255-8719-DC3C3D33BC58}"/>
          </ac:picMkLst>
        </pc:picChg>
      </pc:sldChg>
      <pc:sldChg chg="addSp modSp new mod">
        <pc:chgData name="Fujiwara Tomomasa" userId="773db4682fb361c6" providerId="LiveId" clId="{53190584-DDCD-47AF-8958-E901763E89AF}" dt="2020-08-15T07:54:35.026" v="1532" actId="1076"/>
        <pc:sldMkLst>
          <pc:docMk/>
          <pc:sldMk cId="2250085758" sldId="293"/>
        </pc:sldMkLst>
        <pc:spChg chg="mod">
          <ac:chgData name="Fujiwara Tomomasa" userId="773db4682fb361c6" providerId="LiveId" clId="{53190584-DDCD-47AF-8958-E901763E89AF}" dt="2020-08-15T07:52:16.531" v="1335"/>
          <ac:spMkLst>
            <pc:docMk/>
            <pc:sldMk cId="2250085758" sldId="293"/>
            <ac:spMk id="4" creationId="{685D81C6-1F3C-4A8D-ABC3-6FFBF6D11C82}"/>
          </ac:spMkLst>
        </pc:spChg>
        <pc:spChg chg="add mod">
          <ac:chgData name="Fujiwara Tomomasa" userId="773db4682fb361c6" providerId="LiveId" clId="{53190584-DDCD-47AF-8958-E901763E89AF}" dt="2020-08-15T07:54:07.216" v="1528" actId="20577"/>
          <ac:spMkLst>
            <pc:docMk/>
            <pc:sldMk cId="2250085758" sldId="293"/>
            <ac:spMk id="5" creationId="{BEBFADD9-439A-4F2A-99FC-E52A3CD0986B}"/>
          </ac:spMkLst>
        </pc:spChg>
        <pc:picChg chg="add mod">
          <ac:chgData name="Fujiwara Tomomasa" userId="773db4682fb361c6" providerId="LiveId" clId="{53190584-DDCD-47AF-8958-E901763E89AF}" dt="2020-08-15T07:54:35.026" v="1532" actId="1076"/>
          <ac:picMkLst>
            <pc:docMk/>
            <pc:sldMk cId="2250085758" sldId="293"/>
            <ac:picMk id="7" creationId="{0D3A57B6-734F-4BBF-9223-1DA9B940BE00}"/>
          </ac:picMkLst>
        </pc:picChg>
      </pc:sldChg>
      <pc:sldChg chg="modSp add mod">
        <pc:chgData name="Fujiwara Tomomasa" userId="773db4682fb361c6" providerId="LiveId" clId="{53190584-DDCD-47AF-8958-E901763E89AF}" dt="2020-08-15T07:57:15.039" v="1534" actId="14826"/>
        <pc:sldMkLst>
          <pc:docMk/>
          <pc:sldMk cId="3373097795" sldId="294"/>
        </pc:sldMkLst>
        <pc:picChg chg="mod">
          <ac:chgData name="Fujiwara Tomomasa" userId="773db4682fb361c6" providerId="LiveId" clId="{53190584-DDCD-47AF-8958-E901763E89AF}" dt="2020-08-15T07:57:15.039" v="1534" actId="14826"/>
          <ac:picMkLst>
            <pc:docMk/>
            <pc:sldMk cId="3373097795" sldId="294"/>
            <ac:picMk id="7" creationId="{0D3A57B6-734F-4BBF-9223-1DA9B940BE00}"/>
          </ac:picMkLst>
        </pc:picChg>
      </pc:sldChg>
      <pc:sldChg chg="addSp modSp add mod">
        <pc:chgData name="Fujiwara Tomomasa" userId="773db4682fb361c6" providerId="LiveId" clId="{53190584-DDCD-47AF-8958-E901763E89AF}" dt="2020-08-15T07:59:39.691" v="1567" actId="20577"/>
        <pc:sldMkLst>
          <pc:docMk/>
          <pc:sldMk cId="482165430" sldId="295"/>
        </pc:sldMkLst>
        <pc:spChg chg="mod">
          <ac:chgData name="Fujiwara Tomomasa" userId="773db4682fb361c6" providerId="LiveId" clId="{53190584-DDCD-47AF-8958-E901763E89AF}" dt="2020-08-15T07:59:39.691" v="1567" actId="20577"/>
          <ac:spMkLst>
            <pc:docMk/>
            <pc:sldMk cId="482165430" sldId="295"/>
            <ac:spMk id="5" creationId="{BEBFADD9-439A-4F2A-99FC-E52A3CD0986B}"/>
          </ac:spMkLst>
        </pc:spChg>
        <pc:picChg chg="mod">
          <ac:chgData name="Fujiwara Tomomasa" userId="773db4682fb361c6" providerId="LiveId" clId="{53190584-DDCD-47AF-8958-E901763E89AF}" dt="2020-08-15T07:58:57.383" v="1552" actId="1076"/>
          <ac:picMkLst>
            <pc:docMk/>
            <pc:sldMk cId="482165430" sldId="295"/>
            <ac:picMk id="7" creationId="{0D3A57B6-734F-4BBF-9223-1DA9B940BE00}"/>
          </ac:picMkLst>
        </pc:picChg>
        <pc:picChg chg="add mod modCrop">
          <ac:chgData name="Fujiwara Tomomasa" userId="773db4682fb361c6" providerId="LiveId" clId="{53190584-DDCD-47AF-8958-E901763E89AF}" dt="2020-08-15T07:59:13.202" v="1556" actId="1076"/>
          <ac:picMkLst>
            <pc:docMk/>
            <pc:sldMk cId="482165430" sldId="295"/>
            <ac:picMk id="8" creationId="{0B3347CC-62C8-4B21-A2A5-F59E71D061CD}"/>
          </ac:picMkLst>
        </pc:picChg>
        <pc:picChg chg="add mod modCrop">
          <ac:chgData name="Fujiwara Tomomasa" userId="773db4682fb361c6" providerId="LiveId" clId="{53190584-DDCD-47AF-8958-E901763E89AF}" dt="2020-08-15T07:59:03.537" v="1553" actId="1076"/>
          <ac:picMkLst>
            <pc:docMk/>
            <pc:sldMk cId="482165430" sldId="295"/>
            <ac:picMk id="10" creationId="{EDF74807-D08C-4EA8-A55D-1C0599A90273}"/>
          </ac:picMkLst>
        </pc:picChg>
      </pc:sldChg>
      <pc:sldChg chg="addSp delSp modSp add mod">
        <pc:chgData name="Fujiwara Tomomasa" userId="773db4682fb361c6" providerId="LiveId" clId="{53190584-DDCD-47AF-8958-E901763E89AF}" dt="2020-08-15T08:04:19.512" v="1741" actId="1076"/>
        <pc:sldMkLst>
          <pc:docMk/>
          <pc:sldMk cId="4070379707" sldId="296"/>
        </pc:sldMkLst>
        <pc:spChg chg="mod">
          <ac:chgData name="Fujiwara Tomomasa" userId="773db4682fb361c6" providerId="LiveId" clId="{53190584-DDCD-47AF-8958-E901763E89AF}" dt="2020-08-15T08:02:40.738" v="1585" actId="20577"/>
          <ac:spMkLst>
            <pc:docMk/>
            <pc:sldMk cId="4070379707" sldId="296"/>
            <ac:spMk id="5" creationId="{BEBFADD9-439A-4F2A-99FC-E52A3CD0986B}"/>
          </ac:spMkLst>
        </pc:spChg>
        <pc:spChg chg="add mod">
          <ac:chgData name="Fujiwara Tomomasa" userId="773db4682fb361c6" providerId="LiveId" clId="{53190584-DDCD-47AF-8958-E901763E89AF}" dt="2020-08-15T08:04:13.100" v="1740" actId="1076"/>
          <ac:spMkLst>
            <pc:docMk/>
            <pc:sldMk cId="4070379707" sldId="296"/>
            <ac:spMk id="10" creationId="{1201DD13-C75B-4A0B-AE02-069B7292D665}"/>
          </ac:spMkLst>
        </pc:spChg>
        <pc:picChg chg="mod">
          <ac:chgData name="Fujiwara Tomomasa" userId="773db4682fb361c6" providerId="LiveId" clId="{53190584-DDCD-47AF-8958-E901763E89AF}" dt="2020-08-15T08:04:19.512" v="1741" actId="1076"/>
          <ac:picMkLst>
            <pc:docMk/>
            <pc:sldMk cId="4070379707" sldId="296"/>
            <ac:picMk id="7" creationId="{0D3A57B6-734F-4BBF-9223-1DA9B940BE00}"/>
          </ac:picMkLst>
        </pc:picChg>
        <pc:picChg chg="add del">
          <ac:chgData name="Fujiwara Tomomasa" userId="773db4682fb361c6" providerId="LiveId" clId="{53190584-DDCD-47AF-8958-E901763E89AF}" dt="2020-08-15T08:03:04.165" v="1588" actId="22"/>
          <ac:picMkLst>
            <pc:docMk/>
            <pc:sldMk cId="4070379707" sldId="296"/>
            <ac:picMk id="8" creationId="{D1B0183B-9A22-4FA6-932A-258B18DF0CEE}"/>
          </ac:picMkLst>
        </pc:picChg>
      </pc:sldChg>
      <pc:sldChg chg="addSp delSp modSp add mod">
        <pc:chgData name="Fujiwara Tomomasa" userId="773db4682fb361c6" providerId="LiveId" clId="{53190584-DDCD-47AF-8958-E901763E89AF}" dt="2020-08-15T08:08:14.226" v="1747" actId="14826"/>
        <pc:sldMkLst>
          <pc:docMk/>
          <pc:sldMk cId="621293725" sldId="297"/>
        </pc:sldMkLst>
        <pc:spChg chg="del">
          <ac:chgData name="Fujiwara Tomomasa" userId="773db4682fb361c6" providerId="LiveId" clId="{53190584-DDCD-47AF-8958-E901763E89AF}" dt="2020-08-15T08:04:42.534" v="1745" actId="21"/>
          <ac:spMkLst>
            <pc:docMk/>
            <pc:sldMk cId="621293725" sldId="297"/>
            <ac:spMk id="5" creationId="{BEBFADD9-439A-4F2A-99FC-E52A3CD0986B}"/>
          </ac:spMkLst>
        </pc:spChg>
        <pc:spChg chg="add del">
          <ac:chgData name="Fujiwara Tomomasa" userId="773db4682fb361c6" providerId="LiveId" clId="{53190584-DDCD-47AF-8958-E901763E89AF}" dt="2020-08-15T08:04:33.498" v="1743" actId="22"/>
          <ac:spMkLst>
            <pc:docMk/>
            <pc:sldMk cId="621293725" sldId="297"/>
            <ac:spMk id="6" creationId="{256576D1-7416-4791-8875-D75CDA918154}"/>
          </ac:spMkLst>
        </pc:spChg>
        <pc:spChg chg="add mod">
          <ac:chgData name="Fujiwara Tomomasa" userId="773db4682fb361c6" providerId="LiveId" clId="{53190584-DDCD-47AF-8958-E901763E89AF}" dt="2020-08-15T08:04:46.019" v="1746" actId="1076"/>
          <ac:spMkLst>
            <pc:docMk/>
            <pc:sldMk cId="621293725" sldId="297"/>
            <ac:spMk id="10" creationId="{B60779B1-6275-45E4-8DA1-417125EEC1D2}"/>
          </ac:spMkLst>
        </pc:spChg>
        <pc:picChg chg="mod">
          <ac:chgData name="Fujiwara Tomomasa" userId="773db4682fb361c6" providerId="LiveId" clId="{53190584-DDCD-47AF-8958-E901763E89AF}" dt="2020-08-15T08:08:14.226" v="1747" actId="14826"/>
          <ac:picMkLst>
            <pc:docMk/>
            <pc:sldMk cId="621293725" sldId="297"/>
            <ac:picMk id="7" creationId="{0D3A57B6-734F-4BBF-9223-1DA9B940BE00}"/>
          </ac:picMkLst>
        </pc:picChg>
      </pc:sldChg>
      <pc:sldChg chg="delSp modSp add mod">
        <pc:chgData name="Fujiwara Tomomasa" userId="773db4682fb361c6" providerId="LiveId" clId="{53190584-DDCD-47AF-8958-E901763E89AF}" dt="2020-08-15T08:13:20.764" v="1765" actId="1076"/>
        <pc:sldMkLst>
          <pc:docMk/>
          <pc:sldMk cId="3378636610" sldId="298"/>
        </pc:sldMkLst>
        <pc:spChg chg="mod">
          <ac:chgData name="Fujiwara Tomomasa" userId="773db4682fb361c6" providerId="LiveId" clId="{53190584-DDCD-47AF-8958-E901763E89AF}" dt="2020-08-15T08:12:47.484" v="1760" actId="1076"/>
          <ac:spMkLst>
            <pc:docMk/>
            <pc:sldMk cId="3378636610" sldId="298"/>
            <ac:spMk id="4" creationId="{685D81C6-1F3C-4A8D-ABC3-6FFBF6D11C82}"/>
          </ac:spMkLst>
        </pc:spChg>
        <pc:spChg chg="del mod">
          <ac:chgData name="Fujiwara Tomomasa" userId="773db4682fb361c6" providerId="LiveId" clId="{53190584-DDCD-47AF-8958-E901763E89AF}" dt="2020-08-15T08:12:43.881" v="1758" actId="21"/>
          <ac:spMkLst>
            <pc:docMk/>
            <pc:sldMk cId="3378636610" sldId="298"/>
            <ac:spMk id="5" creationId="{BEBFADD9-439A-4F2A-99FC-E52A3CD0986B}"/>
          </ac:spMkLst>
        </pc:spChg>
        <pc:picChg chg="mod modCrop">
          <ac:chgData name="Fujiwara Tomomasa" userId="773db4682fb361c6" providerId="LiveId" clId="{53190584-DDCD-47AF-8958-E901763E89AF}" dt="2020-08-15T08:13:14.368" v="1764" actId="1076"/>
          <ac:picMkLst>
            <pc:docMk/>
            <pc:sldMk cId="3378636610" sldId="298"/>
            <ac:picMk id="7" creationId="{0D3A57B6-734F-4BBF-9223-1DA9B940BE00}"/>
          </ac:picMkLst>
        </pc:picChg>
        <pc:picChg chg="mod">
          <ac:chgData name="Fujiwara Tomomasa" userId="773db4682fb361c6" providerId="LiveId" clId="{53190584-DDCD-47AF-8958-E901763E89AF}" dt="2020-08-15T08:13:20.764" v="1765" actId="1076"/>
          <ac:picMkLst>
            <pc:docMk/>
            <pc:sldMk cId="3378636610" sldId="298"/>
            <ac:picMk id="8" creationId="{0B3347CC-62C8-4B21-A2A5-F59E71D061CD}"/>
          </ac:picMkLst>
        </pc:picChg>
        <pc:picChg chg="mod">
          <ac:chgData name="Fujiwara Tomomasa" userId="773db4682fb361c6" providerId="LiveId" clId="{53190584-DDCD-47AF-8958-E901763E89AF}" dt="2020-08-15T08:13:20.764" v="1765" actId="1076"/>
          <ac:picMkLst>
            <pc:docMk/>
            <pc:sldMk cId="3378636610" sldId="298"/>
            <ac:picMk id="10" creationId="{EDF74807-D08C-4EA8-A55D-1C0599A90273}"/>
          </ac:picMkLst>
        </pc:picChg>
      </pc:sldChg>
      <pc:sldChg chg="addSp modSp new mod">
        <pc:chgData name="Fujiwara Tomomasa" userId="773db4682fb361c6" providerId="LiveId" clId="{53190584-DDCD-47AF-8958-E901763E89AF}" dt="2020-08-18T00:49:29.216" v="1791" actId="14100"/>
        <pc:sldMkLst>
          <pc:docMk/>
          <pc:sldMk cId="2817367735" sldId="299"/>
        </pc:sldMkLst>
        <pc:spChg chg="mod">
          <ac:chgData name="Fujiwara Tomomasa" userId="773db4682fb361c6" providerId="LiveId" clId="{53190584-DDCD-47AF-8958-E901763E89AF}" dt="2020-08-18T00:47:12.345" v="1787" actId="20577"/>
          <ac:spMkLst>
            <pc:docMk/>
            <pc:sldMk cId="2817367735" sldId="299"/>
            <ac:spMk id="4" creationId="{A1D593C5-9D0A-442D-90A4-187300B0738E}"/>
          </ac:spMkLst>
        </pc:spChg>
        <pc:picChg chg="add mod">
          <ac:chgData name="Fujiwara Tomomasa" userId="773db4682fb361c6" providerId="LiveId" clId="{53190584-DDCD-47AF-8958-E901763E89AF}" dt="2020-08-18T00:49:29.216" v="1791" actId="14100"/>
          <ac:picMkLst>
            <pc:docMk/>
            <pc:sldMk cId="2817367735" sldId="299"/>
            <ac:picMk id="6" creationId="{ABA71D56-9AAE-4765-BC8C-E44591908831}"/>
          </ac:picMkLst>
        </pc:picChg>
      </pc:sldChg>
      <pc:sldChg chg="modSp add mod">
        <pc:chgData name="Fujiwara Tomomasa" userId="773db4682fb361c6" providerId="LiveId" clId="{53190584-DDCD-47AF-8958-E901763E89AF}" dt="2020-08-18T00:49:57.132" v="1797" actId="14826"/>
        <pc:sldMkLst>
          <pc:docMk/>
          <pc:sldMk cId="3875655723" sldId="300"/>
        </pc:sldMkLst>
        <pc:picChg chg="mod">
          <ac:chgData name="Fujiwara Tomomasa" userId="773db4682fb361c6" providerId="LiveId" clId="{53190584-DDCD-47AF-8958-E901763E89AF}" dt="2020-08-18T00:49:57.132" v="1797" actId="14826"/>
          <ac:picMkLst>
            <pc:docMk/>
            <pc:sldMk cId="3875655723" sldId="300"/>
            <ac:picMk id="6" creationId="{ABA71D56-9AAE-4765-BC8C-E44591908831}"/>
          </ac:picMkLst>
        </pc:picChg>
      </pc:sldChg>
      <pc:sldChg chg="modSp add mod ord">
        <pc:chgData name="Fujiwara Tomomasa" userId="773db4682fb361c6" providerId="LiveId" clId="{53190584-DDCD-47AF-8958-E901763E89AF}" dt="2020-08-18T00:49:49.880" v="1796"/>
        <pc:sldMkLst>
          <pc:docMk/>
          <pc:sldMk cId="2801688656" sldId="301"/>
        </pc:sldMkLst>
        <pc:picChg chg="mod">
          <ac:chgData name="Fujiwara Tomomasa" userId="773db4682fb361c6" providerId="LiveId" clId="{53190584-DDCD-47AF-8958-E901763E89AF}" dt="2020-08-18T00:49:41.806" v="1794" actId="14826"/>
          <ac:picMkLst>
            <pc:docMk/>
            <pc:sldMk cId="2801688656" sldId="301"/>
            <ac:picMk id="6" creationId="{ABA71D56-9AAE-4765-BC8C-E44591908831}"/>
          </ac:picMkLst>
        </pc:picChg>
      </pc:sldChg>
      <pc:sldChg chg="addSp delSp modSp new mod">
        <pc:chgData name="Fujiwara Tomomasa" userId="773db4682fb361c6" providerId="LiveId" clId="{53190584-DDCD-47AF-8958-E901763E89AF}" dt="2020-08-18T13:25:06.283" v="1966"/>
        <pc:sldMkLst>
          <pc:docMk/>
          <pc:sldMk cId="4138822802" sldId="302"/>
        </pc:sldMkLst>
        <pc:spChg chg="add del mod">
          <ac:chgData name="Fujiwara Tomomasa" userId="773db4682fb361c6" providerId="LiveId" clId="{53190584-DDCD-47AF-8958-E901763E89AF}" dt="2020-08-18T13:23:32.834" v="1820" actId="21"/>
          <ac:spMkLst>
            <pc:docMk/>
            <pc:sldMk cId="4138822802" sldId="302"/>
            <ac:spMk id="7" creationId="{7E693A8F-EBD6-4960-B1CB-EF81F0B764E5}"/>
          </ac:spMkLst>
        </pc:spChg>
        <pc:spChg chg="add mod">
          <ac:chgData name="Fujiwara Tomomasa" userId="773db4682fb361c6" providerId="LiveId" clId="{53190584-DDCD-47AF-8958-E901763E89AF}" dt="2020-08-18T13:23:38.340" v="1822" actId="1076"/>
          <ac:spMkLst>
            <pc:docMk/>
            <pc:sldMk cId="4138822802" sldId="302"/>
            <ac:spMk id="11" creationId="{E4A406C2-A05B-4ADE-89B8-8F0BB69347F2}"/>
          </ac:spMkLst>
        </pc:spChg>
        <pc:spChg chg="add mod">
          <ac:chgData name="Fujiwara Tomomasa" userId="773db4682fb361c6" providerId="LiveId" clId="{53190584-DDCD-47AF-8958-E901763E89AF}" dt="2020-08-18T13:25:06.283" v="1966"/>
          <ac:spMkLst>
            <pc:docMk/>
            <pc:sldMk cId="4138822802" sldId="302"/>
            <ac:spMk id="12" creationId="{AC2D578F-5797-494A-8ED4-3CBCD634B738}"/>
          </ac:spMkLst>
        </pc:spChg>
        <pc:picChg chg="add mod">
          <ac:chgData name="Fujiwara Tomomasa" userId="773db4682fb361c6" providerId="LiveId" clId="{53190584-DDCD-47AF-8958-E901763E89AF}" dt="2020-08-18T13:21:40.506" v="1807" actId="14100"/>
          <ac:picMkLst>
            <pc:docMk/>
            <pc:sldMk cId="4138822802" sldId="302"/>
            <ac:picMk id="6" creationId="{47A6514D-D9FA-4DA2-83BA-4D7F96659BFF}"/>
          </ac:picMkLst>
        </pc:picChg>
        <pc:picChg chg="add del">
          <ac:chgData name="Fujiwara Tomomasa" userId="773db4682fb361c6" providerId="LiveId" clId="{53190584-DDCD-47AF-8958-E901763E89AF}" dt="2020-08-18T13:23:30.464" v="1818" actId="22"/>
          <ac:picMkLst>
            <pc:docMk/>
            <pc:sldMk cId="4138822802" sldId="302"/>
            <ac:picMk id="9" creationId="{36694DFC-6720-4B93-8A2F-EA54D724C636}"/>
          </ac:picMkLst>
        </pc:picChg>
      </pc:sldChg>
      <pc:sldChg chg="addSp modSp new mod">
        <pc:chgData name="Fujiwara Tomomasa" userId="773db4682fb361c6" providerId="LiveId" clId="{53190584-DDCD-47AF-8958-E901763E89AF}" dt="2020-08-18T13:43:41.921" v="2101" actId="122"/>
        <pc:sldMkLst>
          <pc:docMk/>
          <pc:sldMk cId="546546894" sldId="303"/>
        </pc:sldMkLst>
        <pc:spChg chg="add mod">
          <ac:chgData name="Fujiwara Tomomasa" userId="773db4682fb361c6" providerId="LiveId" clId="{53190584-DDCD-47AF-8958-E901763E89AF}" dt="2020-08-18T13:43:05.225" v="2061" actId="1076"/>
          <ac:spMkLst>
            <pc:docMk/>
            <pc:sldMk cId="546546894" sldId="303"/>
            <ac:spMk id="7" creationId="{976CE7EA-4E0E-4AE8-9BC0-1A267E411FDE}"/>
          </ac:spMkLst>
        </pc:spChg>
        <pc:spChg chg="add mod">
          <ac:chgData name="Fujiwara Tomomasa" userId="773db4682fb361c6" providerId="LiveId" clId="{53190584-DDCD-47AF-8958-E901763E89AF}" dt="2020-08-18T13:43:41.921" v="2101" actId="122"/>
          <ac:spMkLst>
            <pc:docMk/>
            <pc:sldMk cId="546546894" sldId="303"/>
            <ac:spMk id="9" creationId="{884A07DA-9FDF-4197-BC38-FAE908221B95}"/>
          </ac:spMkLst>
        </pc:spChg>
        <pc:picChg chg="add mod">
          <ac:chgData name="Fujiwara Tomomasa" userId="773db4682fb361c6" providerId="LiveId" clId="{53190584-DDCD-47AF-8958-E901763E89AF}" dt="2020-08-18T13:41:34.976" v="1971" actId="14100"/>
          <ac:picMkLst>
            <pc:docMk/>
            <pc:sldMk cId="546546894" sldId="303"/>
            <ac:picMk id="6" creationId="{89219261-F1F6-424E-B0E0-72C788AE2B94}"/>
          </ac:picMkLst>
        </pc:picChg>
      </pc:sldChg>
      <pc:sldChg chg="addSp modSp new mod">
        <pc:chgData name="Fujiwara Tomomasa" userId="773db4682fb361c6" providerId="LiveId" clId="{53190584-DDCD-47AF-8958-E901763E89AF}" dt="2020-08-18T13:44:15.153" v="2107" actId="14100"/>
        <pc:sldMkLst>
          <pc:docMk/>
          <pc:sldMk cId="3496011692" sldId="304"/>
        </pc:sldMkLst>
        <pc:picChg chg="add mod">
          <ac:chgData name="Fujiwara Tomomasa" userId="773db4682fb361c6" providerId="LiveId" clId="{53190584-DDCD-47AF-8958-E901763E89AF}" dt="2020-08-18T13:44:15.153" v="2107" actId="14100"/>
          <ac:picMkLst>
            <pc:docMk/>
            <pc:sldMk cId="3496011692" sldId="304"/>
            <ac:picMk id="6" creationId="{62EB89D6-E86E-4EF7-B82D-0EFD00D259D4}"/>
          </ac:picMkLst>
        </pc:picChg>
      </pc:sldChg>
      <pc:sldChg chg="addSp delSp modSp new mod">
        <pc:chgData name="Fujiwara Tomomasa" userId="773db4682fb361c6" providerId="LiveId" clId="{53190584-DDCD-47AF-8958-E901763E89AF}" dt="2020-08-20T02:13:09.407" v="3556" actId="1076"/>
        <pc:sldMkLst>
          <pc:docMk/>
          <pc:sldMk cId="3609979754" sldId="305"/>
        </pc:sldMkLst>
        <pc:spChg chg="mod">
          <ac:chgData name="Fujiwara Tomomasa" userId="773db4682fb361c6" providerId="LiveId" clId="{53190584-DDCD-47AF-8958-E901763E89AF}" dt="2020-08-20T01:45:30.839" v="2984" actId="20577"/>
          <ac:spMkLst>
            <pc:docMk/>
            <pc:sldMk cId="3609979754" sldId="305"/>
            <ac:spMk id="2" creationId="{CC7F733F-5A88-42D9-8FDB-BF978F42AF3A}"/>
          </ac:spMkLst>
        </pc:spChg>
        <pc:spChg chg="mod">
          <ac:chgData name="Fujiwara Tomomasa" userId="773db4682fb361c6" providerId="LiveId" clId="{53190584-DDCD-47AF-8958-E901763E89AF}" dt="2020-08-20T02:09:52.042" v="3451" actId="947"/>
          <ac:spMkLst>
            <pc:docMk/>
            <pc:sldMk cId="3609979754" sldId="305"/>
            <ac:spMk id="3" creationId="{AE92301D-A210-4D28-9D42-BA09922386E8}"/>
          </ac:spMkLst>
        </pc:spChg>
        <pc:spChg chg="add mod">
          <ac:chgData name="Fujiwara Tomomasa" userId="773db4682fb361c6" providerId="LiveId" clId="{53190584-DDCD-47AF-8958-E901763E89AF}" dt="2020-08-20T02:12:30.252" v="3542" actId="1076"/>
          <ac:spMkLst>
            <pc:docMk/>
            <pc:sldMk cId="3609979754" sldId="305"/>
            <ac:spMk id="10" creationId="{A1AD7C6E-6904-438E-905C-3D1BD43921A3}"/>
          </ac:spMkLst>
        </pc:spChg>
        <pc:spChg chg="add mod">
          <ac:chgData name="Fujiwara Tomomasa" userId="773db4682fb361c6" providerId="LiveId" clId="{53190584-DDCD-47AF-8958-E901763E89AF}" dt="2020-08-20T02:12:33.900" v="3543" actId="1076"/>
          <ac:spMkLst>
            <pc:docMk/>
            <pc:sldMk cId="3609979754" sldId="305"/>
            <ac:spMk id="14" creationId="{DC8A0A20-9F80-466A-9C21-2BA3A6391E5A}"/>
          </ac:spMkLst>
        </pc:spChg>
        <pc:spChg chg="add mod">
          <ac:chgData name="Fujiwara Tomomasa" userId="773db4682fb361c6" providerId="LiveId" clId="{53190584-DDCD-47AF-8958-E901763E89AF}" dt="2020-08-20T02:11:59.516" v="3533" actId="1076"/>
          <ac:spMkLst>
            <pc:docMk/>
            <pc:sldMk cId="3609979754" sldId="305"/>
            <ac:spMk id="16" creationId="{70637974-753C-4B22-A194-AA846B063BFB}"/>
          </ac:spMkLst>
        </pc:spChg>
        <pc:spChg chg="add mod">
          <ac:chgData name="Fujiwara Tomomasa" userId="773db4682fb361c6" providerId="LiveId" clId="{53190584-DDCD-47AF-8958-E901763E89AF}" dt="2020-08-20T02:13:09.407" v="3556" actId="1076"/>
          <ac:spMkLst>
            <pc:docMk/>
            <pc:sldMk cId="3609979754" sldId="305"/>
            <ac:spMk id="19" creationId="{B629CF2A-20B9-460D-BB3B-C2A2E5EE4625}"/>
          </ac:spMkLst>
        </pc:spChg>
        <pc:spChg chg="add mod">
          <ac:chgData name="Fujiwara Tomomasa" userId="773db4682fb361c6" providerId="LiveId" clId="{53190584-DDCD-47AF-8958-E901763E89AF}" dt="2020-08-20T02:12:04.657" v="3534" actId="1076"/>
          <ac:spMkLst>
            <pc:docMk/>
            <pc:sldMk cId="3609979754" sldId="305"/>
            <ac:spMk id="21" creationId="{87241408-F071-4838-B1D6-8BE3493A344E}"/>
          </ac:spMkLst>
        </pc:spChg>
        <pc:spChg chg="add mod">
          <ac:chgData name="Fujiwara Tomomasa" userId="773db4682fb361c6" providerId="LiveId" clId="{53190584-DDCD-47AF-8958-E901763E89AF}" dt="2020-08-20T02:12:15.882" v="3537" actId="1076"/>
          <ac:spMkLst>
            <pc:docMk/>
            <pc:sldMk cId="3609979754" sldId="305"/>
            <ac:spMk id="22" creationId="{77F27053-4941-4253-BEC4-4739A10E7922}"/>
          </ac:spMkLst>
        </pc:spChg>
        <pc:spChg chg="add mod">
          <ac:chgData name="Fujiwara Tomomasa" userId="773db4682fb361c6" providerId="LiveId" clId="{53190584-DDCD-47AF-8958-E901763E89AF}" dt="2020-08-20T02:12:23.998" v="3541" actId="1076"/>
          <ac:spMkLst>
            <pc:docMk/>
            <pc:sldMk cId="3609979754" sldId="305"/>
            <ac:spMk id="23" creationId="{A1644BFC-EDD5-4117-813C-4C2A5E292493}"/>
          </ac:spMkLst>
        </pc:spChg>
        <pc:graphicFrameChg chg="add mod modGraphic">
          <ac:chgData name="Fujiwara Tomomasa" userId="773db4682fb361c6" providerId="LiveId" clId="{53190584-DDCD-47AF-8958-E901763E89AF}" dt="2020-08-20T02:09:42.698" v="3449" actId="1076"/>
          <ac:graphicFrameMkLst>
            <pc:docMk/>
            <pc:sldMk cId="3609979754" sldId="305"/>
            <ac:graphicFrameMk id="9" creationId="{E415C06A-1AB8-4CEA-BD4A-37BCC11C2A55}"/>
          </ac:graphicFrameMkLst>
        </pc:graphicFrameChg>
        <pc:picChg chg="add mod modCrop">
          <ac:chgData name="Fujiwara Tomomasa" userId="773db4682fb361c6" providerId="LiveId" clId="{53190584-DDCD-47AF-8958-E901763E89AF}" dt="2020-08-20T02:11:55.939" v="3532" actId="14100"/>
          <ac:picMkLst>
            <pc:docMk/>
            <pc:sldMk cId="3609979754" sldId="305"/>
            <ac:picMk id="7" creationId="{9DF7CE47-A650-47AF-8364-962D0A89A7C2}"/>
          </ac:picMkLst>
        </pc:picChg>
        <pc:picChg chg="add del">
          <ac:chgData name="Fujiwara Tomomasa" userId="773db4682fb361c6" providerId="LiveId" clId="{53190584-DDCD-47AF-8958-E901763E89AF}" dt="2020-08-20T01:50:36.977" v="3083" actId="22"/>
          <ac:picMkLst>
            <pc:docMk/>
            <pc:sldMk cId="3609979754" sldId="305"/>
            <ac:picMk id="12" creationId="{B53FF952-0781-4A19-99CB-1F9EEB76B61E}"/>
          </ac:picMkLst>
        </pc:picChg>
        <pc:cxnChg chg="add mod">
          <ac:chgData name="Fujiwara Tomomasa" userId="773db4682fb361c6" providerId="LiveId" clId="{53190584-DDCD-47AF-8958-E901763E89AF}" dt="2020-08-20T02:13:03.490" v="3555" actId="14100"/>
          <ac:cxnSpMkLst>
            <pc:docMk/>
            <pc:sldMk cId="3609979754" sldId="305"/>
            <ac:cxnSpMk id="18" creationId="{82E9B599-9F41-4339-B84D-FB1D7950AF69}"/>
          </ac:cxnSpMkLst>
        </pc:cxnChg>
      </pc:sldChg>
      <pc:sldChg chg="addSp delSp modSp new mod">
        <pc:chgData name="Fujiwara Tomomasa" userId="773db4682fb361c6" providerId="LiveId" clId="{53190584-DDCD-47AF-8958-E901763E89AF}" dt="2020-08-20T02:33:42.790" v="4243" actId="1076"/>
        <pc:sldMkLst>
          <pc:docMk/>
          <pc:sldMk cId="2827130294" sldId="306"/>
        </pc:sldMkLst>
        <pc:spChg chg="mod">
          <ac:chgData name="Fujiwara Tomomasa" userId="773db4682fb361c6" providerId="LiveId" clId="{53190584-DDCD-47AF-8958-E901763E89AF}" dt="2020-08-20T02:14:22.176" v="3558"/>
          <ac:spMkLst>
            <pc:docMk/>
            <pc:sldMk cId="2827130294" sldId="306"/>
            <ac:spMk id="2" creationId="{76F81814-7146-4BCF-B826-F41BC556360E}"/>
          </ac:spMkLst>
        </pc:spChg>
        <pc:spChg chg="mod">
          <ac:chgData name="Fujiwara Tomomasa" userId="773db4682fb361c6" providerId="LiveId" clId="{53190584-DDCD-47AF-8958-E901763E89AF}" dt="2020-08-20T02:33:29.535" v="4240" actId="20577"/>
          <ac:spMkLst>
            <pc:docMk/>
            <pc:sldMk cId="2827130294" sldId="306"/>
            <ac:spMk id="3" creationId="{782B92EE-2284-4CB1-9903-5AABD86EC347}"/>
          </ac:spMkLst>
        </pc:spChg>
        <pc:picChg chg="add mod modCrop">
          <ac:chgData name="Fujiwara Tomomasa" userId="773db4682fb361c6" providerId="LiveId" clId="{53190584-DDCD-47AF-8958-E901763E89AF}" dt="2020-08-20T02:33:42.790" v="4243" actId="1076"/>
          <ac:picMkLst>
            <pc:docMk/>
            <pc:sldMk cId="2827130294" sldId="306"/>
            <ac:picMk id="7" creationId="{CFC2C9EB-9F0D-47A9-9AC9-CEC5BB965C84}"/>
          </ac:picMkLst>
        </pc:picChg>
        <pc:picChg chg="add del mod">
          <ac:chgData name="Fujiwara Tomomasa" userId="773db4682fb361c6" providerId="LiveId" clId="{53190584-DDCD-47AF-8958-E901763E89AF}" dt="2020-08-20T02:32:06.183" v="4133" actId="21"/>
          <ac:picMkLst>
            <pc:docMk/>
            <pc:sldMk cId="2827130294" sldId="306"/>
            <ac:picMk id="9" creationId="{D7802CE6-D0A5-4602-8830-4703312A2A74}"/>
          </ac:picMkLst>
        </pc:picChg>
        <pc:picChg chg="add del mod modCrop">
          <ac:chgData name="Fujiwara Tomomasa" userId="773db4682fb361c6" providerId="LiveId" clId="{53190584-DDCD-47AF-8958-E901763E89AF}" dt="2020-08-20T02:32:42.514" v="4141" actId="21"/>
          <ac:picMkLst>
            <pc:docMk/>
            <pc:sldMk cId="2827130294" sldId="306"/>
            <ac:picMk id="11" creationId="{14F9C669-93AC-4587-AADF-024ACF37782B}"/>
          </ac:picMkLst>
        </pc:picChg>
      </pc:sldChg>
      <pc:sldChg chg="addSp modSp add mod">
        <pc:chgData name="Fujiwara Tomomasa" userId="773db4682fb361c6" providerId="LiveId" clId="{53190584-DDCD-47AF-8958-E901763E89AF}" dt="2020-08-20T03:59:13.172" v="5853" actId="20577"/>
        <pc:sldMkLst>
          <pc:docMk/>
          <pc:sldMk cId="977289915" sldId="307"/>
        </pc:sldMkLst>
        <pc:spChg chg="mod">
          <ac:chgData name="Fujiwara Tomomasa" userId="773db4682fb361c6" providerId="LiveId" clId="{53190584-DDCD-47AF-8958-E901763E89AF}" dt="2020-08-20T02:42:28.742" v="4275" actId="20577"/>
          <ac:spMkLst>
            <pc:docMk/>
            <pc:sldMk cId="977289915" sldId="307"/>
            <ac:spMk id="2" creationId="{76F81814-7146-4BCF-B826-F41BC556360E}"/>
          </ac:spMkLst>
        </pc:spChg>
        <pc:spChg chg="mod">
          <ac:chgData name="Fujiwara Tomomasa" userId="773db4682fb361c6" providerId="LiveId" clId="{53190584-DDCD-47AF-8958-E901763E89AF}" dt="2020-08-20T03:13:16.432" v="4660" actId="20577"/>
          <ac:spMkLst>
            <pc:docMk/>
            <pc:sldMk cId="977289915" sldId="307"/>
            <ac:spMk id="3" creationId="{782B92EE-2284-4CB1-9903-5AABD86EC347}"/>
          </ac:spMkLst>
        </pc:spChg>
        <pc:spChg chg="add mod">
          <ac:chgData name="Fujiwara Tomomasa" userId="773db4682fb361c6" providerId="LiveId" clId="{53190584-DDCD-47AF-8958-E901763E89AF}" dt="2020-08-20T02:57:58.332" v="4448"/>
          <ac:spMkLst>
            <pc:docMk/>
            <pc:sldMk cId="977289915" sldId="307"/>
            <ac:spMk id="6" creationId="{21E36C6D-B772-43FF-B848-273096CF11DD}"/>
          </ac:spMkLst>
        </pc:spChg>
        <pc:spChg chg="add mod">
          <ac:chgData name="Fujiwara Tomomasa" userId="773db4682fb361c6" providerId="LiveId" clId="{53190584-DDCD-47AF-8958-E901763E89AF}" dt="2020-08-20T02:58:12.149" v="4464" actId="1037"/>
          <ac:spMkLst>
            <pc:docMk/>
            <pc:sldMk cId="977289915" sldId="307"/>
            <ac:spMk id="7" creationId="{168E40BD-72C9-478A-A254-1C1164B2EC23}"/>
          </ac:spMkLst>
        </pc:spChg>
        <pc:spChg chg="add mod">
          <ac:chgData name="Fujiwara Tomomasa" userId="773db4682fb361c6" providerId="LiveId" clId="{53190584-DDCD-47AF-8958-E901763E89AF}" dt="2020-08-20T02:57:58.332" v="4448"/>
          <ac:spMkLst>
            <pc:docMk/>
            <pc:sldMk cId="977289915" sldId="307"/>
            <ac:spMk id="8" creationId="{1088F427-B63B-4F06-99CC-CA84074C124F}"/>
          </ac:spMkLst>
        </pc:spChg>
        <pc:spChg chg="add mod">
          <ac:chgData name="Fujiwara Tomomasa" userId="773db4682fb361c6" providerId="LiveId" clId="{53190584-DDCD-47AF-8958-E901763E89AF}" dt="2020-08-20T02:57:58.332" v="4448"/>
          <ac:spMkLst>
            <pc:docMk/>
            <pc:sldMk cId="977289915" sldId="307"/>
            <ac:spMk id="9" creationId="{DA79059C-6196-4406-B233-2510C2325CBF}"/>
          </ac:spMkLst>
        </pc:spChg>
        <pc:spChg chg="add mod">
          <ac:chgData name="Fujiwara Tomomasa" userId="773db4682fb361c6" providerId="LiveId" clId="{53190584-DDCD-47AF-8958-E901763E89AF}" dt="2020-08-20T02:57:58.332" v="4448"/>
          <ac:spMkLst>
            <pc:docMk/>
            <pc:sldMk cId="977289915" sldId="307"/>
            <ac:spMk id="10" creationId="{FBF6AE07-730E-4CB0-9C71-3D0AA27204E0}"/>
          </ac:spMkLst>
        </pc:spChg>
        <pc:spChg chg="add mod">
          <ac:chgData name="Fujiwara Tomomasa" userId="773db4682fb361c6" providerId="LiveId" clId="{53190584-DDCD-47AF-8958-E901763E89AF}" dt="2020-08-20T03:59:13.172" v="5853" actId="20577"/>
          <ac:spMkLst>
            <pc:docMk/>
            <pc:sldMk cId="977289915" sldId="307"/>
            <ac:spMk id="12" creationId="{5105B1F9-309A-4E96-B123-11B96130F20B}"/>
          </ac:spMkLst>
        </pc:spChg>
        <pc:spChg chg="add mod">
          <ac:chgData name="Fujiwara Tomomasa" userId="773db4682fb361c6" providerId="LiveId" clId="{53190584-DDCD-47AF-8958-E901763E89AF}" dt="2020-08-20T02:57:58.332" v="4448"/>
          <ac:spMkLst>
            <pc:docMk/>
            <pc:sldMk cId="977289915" sldId="307"/>
            <ac:spMk id="14" creationId="{84314225-BF32-414B-94BE-BD4A12C986E7}"/>
          </ac:spMkLst>
        </pc:spChg>
        <pc:spChg chg="add mod">
          <ac:chgData name="Fujiwara Tomomasa" userId="773db4682fb361c6" providerId="LiveId" clId="{53190584-DDCD-47AF-8958-E901763E89AF}" dt="2020-08-20T02:57:58.332" v="4448"/>
          <ac:spMkLst>
            <pc:docMk/>
            <pc:sldMk cId="977289915" sldId="307"/>
            <ac:spMk id="15" creationId="{E6AA0F1E-CFA6-4330-A53C-6B9744E7AF92}"/>
          </ac:spMkLst>
        </pc:spChg>
        <pc:spChg chg="add mod">
          <ac:chgData name="Fujiwara Tomomasa" userId="773db4682fb361c6" providerId="LiveId" clId="{53190584-DDCD-47AF-8958-E901763E89AF}" dt="2020-08-20T02:57:58.332" v="4448"/>
          <ac:spMkLst>
            <pc:docMk/>
            <pc:sldMk cId="977289915" sldId="307"/>
            <ac:spMk id="16" creationId="{C309BA59-3C38-4F05-BF86-3BCF9D32841D}"/>
          </ac:spMkLst>
        </pc:spChg>
        <pc:spChg chg="add mod">
          <ac:chgData name="Fujiwara Tomomasa" userId="773db4682fb361c6" providerId="LiveId" clId="{53190584-DDCD-47AF-8958-E901763E89AF}" dt="2020-08-20T02:57:58.332" v="4448"/>
          <ac:spMkLst>
            <pc:docMk/>
            <pc:sldMk cId="977289915" sldId="307"/>
            <ac:spMk id="17" creationId="{9B9F0DC8-49C4-4968-AAAA-92056139F69C}"/>
          </ac:spMkLst>
        </pc:spChg>
        <pc:spChg chg="add mod">
          <ac:chgData name="Fujiwara Tomomasa" userId="773db4682fb361c6" providerId="LiveId" clId="{53190584-DDCD-47AF-8958-E901763E89AF}" dt="2020-08-20T03:58:56.851" v="5840" actId="20577"/>
          <ac:spMkLst>
            <pc:docMk/>
            <pc:sldMk cId="977289915" sldId="307"/>
            <ac:spMk id="18" creationId="{DC22D332-0262-4642-97A7-2C52337E13EC}"/>
          </ac:spMkLst>
        </pc:spChg>
        <pc:spChg chg="add mod">
          <ac:chgData name="Fujiwara Tomomasa" userId="773db4682fb361c6" providerId="LiveId" clId="{53190584-DDCD-47AF-8958-E901763E89AF}" dt="2020-08-20T02:57:58.332" v="4448"/>
          <ac:spMkLst>
            <pc:docMk/>
            <pc:sldMk cId="977289915" sldId="307"/>
            <ac:spMk id="19" creationId="{61F5F2E8-D135-4BC1-B609-463CD643DAD2}"/>
          </ac:spMkLst>
        </pc:spChg>
        <pc:spChg chg="add mod">
          <ac:chgData name="Fujiwara Tomomasa" userId="773db4682fb361c6" providerId="LiveId" clId="{53190584-DDCD-47AF-8958-E901763E89AF}" dt="2020-08-20T02:58:30.076" v="4467" actId="1076"/>
          <ac:spMkLst>
            <pc:docMk/>
            <pc:sldMk cId="977289915" sldId="307"/>
            <ac:spMk id="21" creationId="{0E076E82-18E7-4029-8F20-CB68000034BC}"/>
          </ac:spMkLst>
        </pc:spChg>
        <pc:cxnChg chg="add mod">
          <ac:chgData name="Fujiwara Tomomasa" userId="773db4682fb361c6" providerId="LiveId" clId="{53190584-DDCD-47AF-8958-E901763E89AF}" dt="2020-08-20T02:57:58.332" v="4448"/>
          <ac:cxnSpMkLst>
            <pc:docMk/>
            <pc:sldMk cId="977289915" sldId="307"/>
            <ac:cxnSpMk id="11" creationId="{B47BA256-D512-4F60-A61A-87952E3B8252}"/>
          </ac:cxnSpMkLst>
        </pc:cxnChg>
        <pc:cxnChg chg="add mod">
          <ac:chgData name="Fujiwara Tomomasa" userId="773db4682fb361c6" providerId="LiveId" clId="{53190584-DDCD-47AF-8958-E901763E89AF}" dt="2020-08-20T02:57:58.332" v="4448"/>
          <ac:cxnSpMkLst>
            <pc:docMk/>
            <pc:sldMk cId="977289915" sldId="307"/>
            <ac:cxnSpMk id="13" creationId="{3C733684-B6E2-4CAF-9C25-352CDC23A8F8}"/>
          </ac:cxnSpMkLst>
        </pc:cxnChg>
        <pc:cxnChg chg="add mod">
          <ac:chgData name="Fujiwara Tomomasa" userId="773db4682fb361c6" providerId="LiveId" clId="{53190584-DDCD-47AF-8958-E901763E89AF}" dt="2020-08-20T02:58:43.433" v="4471" actId="14100"/>
          <ac:cxnSpMkLst>
            <pc:docMk/>
            <pc:sldMk cId="977289915" sldId="307"/>
            <ac:cxnSpMk id="22" creationId="{0AB256F4-DD5C-4503-B181-A70D0A59510D}"/>
          </ac:cxnSpMkLst>
        </pc:cxnChg>
      </pc:sldChg>
      <pc:sldChg chg="addSp delSp modSp add mod">
        <pc:chgData name="Fujiwara Tomomasa" userId="773db4682fb361c6" providerId="LiveId" clId="{53190584-DDCD-47AF-8958-E901763E89AF}" dt="2020-08-20T03:49:29.914" v="5242" actId="21"/>
        <pc:sldMkLst>
          <pc:docMk/>
          <pc:sldMk cId="2776315272" sldId="308"/>
        </pc:sldMkLst>
        <pc:spChg chg="mod">
          <ac:chgData name="Fujiwara Tomomasa" userId="773db4682fb361c6" providerId="LiveId" clId="{53190584-DDCD-47AF-8958-E901763E89AF}" dt="2020-08-20T03:13:31.706" v="4661"/>
          <ac:spMkLst>
            <pc:docMk/>
            <pc:sldMk cId="2776315272" sldId="308"/>
            <ac:spMk id="2" creationId="{76F81814-7146-4BCF-B826-F41BC556360E}"/>
          </ac:spMkLst>
        </pc:spChg>
        <pc:spChg chg="del mod">
          <ac:chgData name="Fujiwara Tomomasa" userId="773db4682fb361c6" providerId="LiveId" clId="{53190584-DDCD-47AF-8958-E901763E89AF}" dt="2020-08-20T03:49:25.684" v="5240" actId="21"/>
          <ac:spMkLst>
            <pc:docMk/>
            <pc:sldMk cId="2776315272" sldId="308"/>
            <ac:spMk id="3" creationId="{782B92EE-2284-4CB1-9903-5AABD86EC347}"/>
          </ac:spMkLst>
        </pc:spChg>
        <pc:spChg chg="add mod">
          <ac:chgData name="Fujiwara Tomomasa" userId="773db4682fb361c6" providerId="LiveId" clId="{53190584-DDCD-47AF-8958-E901763E89AF}" dt="2020-08-20T03:42:47.832" v="4795" actId="1037"/>
          <ac:spMkLst>
            <pc:docMk/>
            <pc:sldMk cId="2776315272" sldId="308"/>
            <ac:spMk id="10" creationId="{DC64CC79-7744-4D9F-8794-0D98081B09AD}"/>
          </ac:spMkLst>
        </pc:spChg>
        <pc:spChg chg="add mod">
          <ac:chgData name="Fujiwara Tomomasa" userId="773db4682fb361c6" providerId="LiveId" clId="{53190584-DDCD-47AF-8958-E901763E89AF}" dt="2020-08-20T03:42:51.731" v="4796" actId="1076"/>
          <ac:spMkLst>
            <pc:docMk/>
            <pc:sldMk cId="2776315272" sldId="308"/>
            <ac:spMk id="11" creationId="{3752E1DC-2EFE-47CC-901D-C0A479A4C617}"/>
          </ac:spMkLst>
        </pc:spChg>
        <pc:spChg chg="add mod">
          <ac:chgData name="Fujiwara Tomomasa" userId="773db4682fb361c6" providerId="LiveId" clId="{53190584-DDCD-47AF-8958-E901763E89AF}" dt="2020-08-20T03:42:36.483" v="4781" actId="1037"/>
          <ac:spMkLst>
            <pc:docMk/>
            <pc:sldMk cId="2776315272" sldId="308"/>
            <ac:spMk id="13" creationId="{64EBA40B-E000-46C7-BE8A-5BB6D9FA7E9F}"/>
          </ac:spMkLst>
        </pc:spChg>
        <pc:spChg chg="add mod">
          <ac:chgData name="Fujiwara Tomomasa" userId="773db4682fb361c6" providerId="LiveId" clId="{53190584-DDCD-47AF-8958-E901763E89AF}" dt="2020-08-20T03:32:08.319" v="4773" actId="1076"/>
          <ac:spMkLst>
            <pc:docMk/>
            <pc:sldMk cId="2776315272" sldId="308"/>
            <ac:spMk id="15" creationId="{4F17D7DA-145A-4D31-9D20-72705EA43821}"/>
          </ac:spMkLst>
        </pc:spChg>
        <pc:spChg chg="add mod">
          <ac:chgData name="Fujiwara Tomomasa" userId="773db4682fb361c6" providerId="LiveId" clId="{53190584-DDCD-47AF-8958-E901763E89AF}" dt="2020-08-20T03:49:21.524" v="5239"/>
          <ac:spMkLst>
            <pc:docMk/>
            <pc:sldMk cId="2776315272" sldId="308"/>
            <ac:spMk id="16" creationId="{E8CFFD60-7FB4-4A6B-A028-111C78643A37}"/>
          </ac:spMkLst>
        </pc:spChg>
        <pc:spChg chg="add del mod">
          <ac:chgData name="Fujiwara Tomomasa" userId="773db4682fb361c6" providerId="LiveId" clId="{53190584-DDCD-47AF-8958-E901763E89AF}" dt="2020-08-20T03:49:29.914" v="5242" actId="21"/>
          <ac:spMkLst>
            <pc:docMk/>
            <pc:sldMk cId="2776315272" sldId="308"/>
            <ac:spMk id="18" creationId="{7F050867-966E-46F1-BB6C-81FA5CF67968}"/>
          </ac:spMkLst>
        </pc:spChg>
        <pc:picChg chg="add mod">
          <ac:chgData name="Fujiwara Tomomasa" userId="773db4682fb361c6" providerId="LiveId" clId="{53190584-DDCD-47AF-8958-E901763E89AF}" dt="2020-08-20T03:41:22.497" v="4776" actId="14826"/>
          <ac:picMkLst>
            <pc:docMk/>
            <pc:sldMk cId="2776315272" sldId="308"/>
            <ac:picMk id="7" creationId="{7D7240C2-5960-40ED-B1F4-64F5CA163E44}"/>
          </ac:picMkLst>
        </pc:picChg>
        <pc:picChg chg="add mod">
          <ac:chgData name="Fujiwara Tomomasa" userId="773db4682fb361c6" providerId="LiveId" clId="{53190584-DDCD-47AF-8958-E901763E89AF}" dt="2020-08-20T03:41:08.690" v="4775" actId="14826"/>
          <ac:picMkLst>
            <pc:docMk/>
            <pc:sldMk cId="2776315272" sldId="308"/>
            <ac:picMk id="9" creationId="{F27DD323-6918-448D-B806-CE5532634EFA}"/>
          </ac:picMkLst>
        </pc:picChg>
      </pc:sldChg>
      <pc:sldChg chg="addSp modSp add mod">
        <pc:chgData name="Fujiwara Tomomasa" userId="773db4682fb361c6" providerId="LiveId" clId="{53190584-DDCD-47AF-8958-E901763E89AF}" dt="2020-08-20T04:09:46.430" v="6412" actId="14100"/>
        <pc:sldMkLst>
          <pc:docMk/>
          <pc:sldMk cId="3700836095" sldId="309"/>
        </pc:sldMkLst>
        <pc:spChg chg="mod">
          <ac:chgData name="Fujiwara Tomomasa" userId="773db4682fb361c6" providerId="LiveId" clId="{53190584-DDCD-47AF-8958-E901763E89AF}" dt="2020-08-20T03:44:22.089" v="4858" actId="20577"/>
          <ac:spMkLst>
            <pc:docMk/>
            <pc:sldMk cId="3700836095" sldId="309"/>
            <ac:spMk id="2" creationId="{76F81814-7146-4BCF-B826-F41BC556360E}"/>
          </ac:spMkLst>
        </pc:spChg>
        <pc:spChg chg="mod">
          <ac:chgData name="Fujiwara Tomomasa" userId="773db4682fb361c6" providerId="LiveId" clId="{53190584-DDCD-47AF-8958-E901763E89AF}" dt="2020-08-20T04:05:49.658" v="6335" actId="20577"/>
          <ac:spMkLst>
            <pc:docMk/>
            <pc:sldMk cId="3700836095" sldId="309"/>
            <ac:spMk id="3" creationId="{782B92EE-2284-4CB1-9903-5AABD86EC347}"/>
          </ac:spMkLst>
        </pc:spChg>
        <pc:spChg chg="add mod">
          <ac:chgData name="Fujiwara Tomomasa" userId="773db4682fb361c6" providerId="LiveId" clId="{53190584-DDCD-47AF-8958-E901763E89AF}" dt="2020-08-20T04:09:27.378" v="6409" actId="692"/>
          <ac:spMkLst>
            <pc:docMk/>
            <pc:sldMk cId="3700836095" sldId="309"/>
            <ac:spMk id="6" creationId="{1EBF674A-A71D-4F06-961D-D66934847C64}"/>
          </ac:spMkLst>
        </pc:spChg>
        <pc:spChg chg="add mod">
          <ac:chgData name="Fujiwara Tomomasa" userId="773db4682fb361c6" providerId="LiveId" clId="{53190584-DDCD-47AF-8958-E901763E89AF}" dt="2020-08-20T04:04:13.175" v="6265" actId="1076"/>
          <ac:spMkLst>
            <pc:docMk/>
            <pc:sldMk cId="3700836095" sldId="309"/>
            <ac:spMk id="7" creationId="{86575C5B-7312-4A7C-98B9-C7BAD3DB577D}"/>
          </ac:spMkLst>
        </pc:spChg>
        <pc:spChg chg="add mod">
          <ac:chgData name="Fujiwara Tomomasa" userId="773db4682fb361c6" providerId="LiveId" clId="{53190584-DDCD-47AF-8958-E901763E89AF}" dt="2020-08-20T04:04:13.175" v="6265" actId="1076"/>
          <ac:spMkLst>
            <pc:docMk/>
            <pc:sldMk cId="3700836095" sldId="309"/>
            <ac:spMk id="8" creationId="{D3081BD6-DDE9-4BA5-9864-5A4C0EE95F8D}"/>
          </ac:spMkLst>
        </pc:spChg>
        <pc:spChg chg="add mod">
          <ac:chgData name="Fujiwara Tomomasa" userId="773db4682fb361c6" providerId="LiveId" clId="{53190584-DDCD-47AF-8958-E901763E89AF}" dt="2020-08-20T04:04:13.175" v="6265" actId="1076"/>
          <ac:spMkLst>
            <pc:docMk/>
            <pc:sldMk cId="3700836095" sldId="309"/>
            <ac:spMk id="9" creationId="{59311123-2899-4FC6-9F55-A7A5AA96E9DD}"/>
          </ac:spMkLst>
        </pc:spChg>
        <pc:spChg chg="add mod">
          <ac:chgData name="Fujiwara Tomomasa" userId="773db4682fb361c6" providerId="LiveId" clId="{53190584-DDCD-47AF-8958-E901763E89AF}" dt="2020-08-20T04:04:13.175" v="6265" actId="1076"/>
          <ac:spMkLst>
            <pc:docMk/>
            <pc:sldMk cId="3700836095" sldId="309"/>
            <ac:spMk id="10" creationId="{CA0BFBF9-EEF1-4E87-9759-9D8BB856FAEE}"/>
          </ac:spMkLst>
        </pc:spChg>
        <pc:spChg chg="add mod">
          <ac:chgData name="Fujiwara Tomomasa" userId="773db4682fb361c6" providerId="LiveId" clId="{53190584-DDCD-47AF-8958-E901763E89AF}" dt="2020-08-20T04:04:13.175" v="6265" actId="1076"/>
          <ac:spMkLst>
            <pc:docMk/>
            <pc:sldMk cId="3700836095" sldId="309"/>
            <ac:spMk id="12" creationId="{A1B3F353-82EE-4288-BF89-29A4FB3683B5}"/>
          </ac:spMkLst>
        </pc:spChg>
        <pc:spChg chg="add mod">
          <ac:chgData name="Fujiwara Tomomasa" userId="773db4682fb361c6" providerId="LiveId" clId="{53190584-DDCD-47AF-8958-E901763E89AF}" dt="2020-08-20T04:04:13.175" v="6265" actId="1076"/>
          <ac:spMkLst>
            <pc:docMk/>
            <pc:sldMk cId="3700836095" sldId="309"/>
            <ac:spMk id="14" creationId="{48A39A98-D750-401E-93FF-B6BDD163F27E}"/>
          </ac:spMkLst>
        </pc:spChg>
        <pc:spChg chg="add mod">
          <ac:chgData name="Fujiwara Tomomasa" userId="773db4682fb361c6" providerId="LiveId" clId="{53190584-DDCD-47AF-8958-E901763E89AF}" dt="2020-08-20T04:04:13.175" v="6265" actId="1076"/>
          <ac:spMkLst>
            <pc:docMk/>
            <pc:sldMk cId="3700836095" sldId="309"/>
            <ac:spMk id="15" creationId="{C5649888-CDA4-4FF1-ACD1-D72E4787ADDD}"/>
          </ac:spMkLst>
        </pc:spChg>
        <pc:spChg chg="add mod">
          <ac:chgData name="Fujiwara Tomomasa" userId="773db4682fb361c6" providerId="LiveId" clId="{53190584-DDCD-47AF-8958-E901763E89AF}" dt="2020-08-20T04:04:13.175" v="6265" actId="1076"/>
          <ac:spMkLst>
            <pc:docMk/>
            <pc:sldMk cId="3700836095" sldId="309"/>
            <ac:spMk id="16" creationId="{4D4FF10B-BBBC-40B6-907D-FB0858EBAE5F}"/>
          </ac:spMkLst>
        </pc:spChg>
        <pc:spChg chg="add mod">
          <ac:chgData name="Fujiwara Tomomasa" userId="773db4682fb361c6" providerId="LiveId" clId="{53190584-DDCD-47AF-8958-E901763E89AF}" dt="2020-08-20T04:04:13.175" v="6265" actId="1076"/>
          <ac:spMkLst>
            <pc:docMk/>
            <pc:sldMk cId="3700836095" sldId="309"/>
            <ac:spMk id="17" creationId="{A3E00C98-75C0-4C55-B4A3-F69EF5936637}"/>
          </ac:spMkLst>
        </pc:spChg>
        <pc:spChg chg="add mod">
          <ac:chgData name="Fujiwara Tomomasa" userId="773db4682fb361c6" providerId="LiveId" clId="{53190584-DDCD-47AF-8958-E901763E89AF}" dt="2020-08-20T04:04:13.175" v="6265" actId="1076"/>
          <ac:spMkLst>
            <pc:docMk/>
            <pc:sldMk cId="3700836095" sldId="309"/>
            <ac:spMk id="18" creationId="{D043FD63-7734-41B2-B5C5-7DBB1B3F03DE}"/>
          </ac:spMkLst>
        </pc:spChg>
        <pc:spChg chg="add mod">
          <ac:chgData name="Fujiwara Tomomasa" userId="773db4682fb361c6" providerId="LiveId" clId="{53190584-DDCD-47AF-8958-E901763E89AF}" dt="2020-08-20T04:04:13.175" v="6265" actId="1076"/>
          <ac:spMkLst>
            <pc:docMk/>
            <pc:sldMk cId="3700836095" sldId="309"/>
            <ac:spMk id="19" creationId="{5CDFE60E-702C-45C0-9B2F-C077C93ACCE3}"/>
          </ac:spMkLst>
        </pc:spChg>
        <pc:spChg chg="add mod">
          <ac:chgData name="Fujiwara Tomomasa" userId="773db4682fb361c6" providerId="LiveId" clId="{53190584-DDCD-47AF-8958-E901763E89AF}" dt="2020-08-20T04:04:13.175" v="6265" actId="1076"/>
          <ac:spMkLst>
            <pc:docMk/>
            <pc:sldMk cId="3700836095" sldId="309"/>
            <ac:spMk id="20" creationId="{7EF79A86-73DF-4F1B-8D96-78EC83DF2706}"/>
          </ac:spMkLst>
        </pc:spChg>
        <pc:spChg chg="add mod ord">
          <ac:chgData name="Fujiwara Tomomasa" userId="773db4682fb361c6" providerId="LiveId" clId="{53190584-DDCD-47AF-8958-E901763E89AF}" dt="2020-08-20T04:09:46.430" v="6412" actId="14100"/>
          <ac:spMkLst>
            <pc:docMk/>
            <pc:sldMk cId="3700836095" sldId="309"/>
            <ac:spMk id="22" creationId="{081050A8-974E-42D6-81C8-9D3A3D71CEE8}"/>
          </ac:spMkLst>
        </pc:spChg>
        <pc:spChg chg="add mod">
          <ac:chgData name="Fujiwara Tomomasa" userId="773db4682fb361c6" providerId="LiveId" clId="{53190584-DDCD-47AF-8958-E901763E89AF}" dt="2020-08-20T04:09:10.463" v="6406" actId="207"/>
          <ac:spMkLst>
            <pc:docMk/>
            <pc:sldMk cId="3700836095" sldId="309"/>
            <ac:spMk id="23" creationId="{5CC5BE51-E2E4-4FEF-9A63-10C21D0E162F}"/>
          </ac:spMkLst>
        </pc:spChg>
        <pc:cxnChg chg="add mod">
          <ac:chgData name="Fujiwara Tomomasa" userId="773db4682fb361c6" providerId="LiveId" clId="{53190584-DDCD-47AF-8958-E901763E89AF}" dt="2020-08-20T04:04:13.175" v="6265" actId="1076"/>
          <ac:cxnSpMkLst>
            <pc:docMk/>
            <pc:sldMk cId="3700836095" sldId="309"/>
            <ac:cxnSpMk id="11" creationId="{1F67AF54-E630-4039-963D-5D06A96CA45E}"/>
          </ac:cxnSpMkLst>
        </pc:cxnChg>
        <pc:cxnChg chg="add mod">
          <ac:chgData name="Fujiwara Tomomasa" userId="773db4682fb361c6" providerId="LiveId" clId="{53190584-DDCD-47AF-8958-E901763E89AF}" dt="2020-08-20T04:07:21.735" v="6361" actId="1076"/>
          <ac:cxnSpMkLst>
            <pc:docMk/>
            <pc:sldMk cId="3700836095" sldId="309"/>
            <ac:cxnSpMk id="13" creationId="{84A18974-7863-4A3B-AD69-D23FBAF577C7}"/>
          </ac:cxnSpMkLst>
        </pc:cxnChg>
        <pc:cxnChg chg="add mod">
          <ac:chgData name="Fujiwara Tomomasa" userId="773db4682fb361c6" providerId="LiveId" clId="{53190584-DDCD-47AF-8958-E901763E89AF}" dt="2020-08-20T04:04:13.175" v="6265" actId="1076"/>
          <ac:cxnSpMkLst>
            <pc:docMk/>
            <pc:sldMk cId="3700836095" sldId="309"/>
            <ac:cxnSpMk id="21" creationId="{BA42631B-EEFF-4068-903D-5CD66AB8D69C}"/>
          </ac:cxnSpMkLst>
        </pc:cxnChg>
      </pc:sldChg>
      <pc:sldChg chg="addSp delSp modSp new mod">
        <pc:chgData name="Fujiwara Tomomasa" userId="773db4682fb361c6" providerId="LiveId" clId="{53190584-DDCD-47AF-8958-E901763E89AF}" dt="2020-08-20T02:29:32.967" v="4115"/>
        <pc:sldMkLst>
          <pc:docMk/>
          <pc:sldMk cId="150826536" sldId="310"/>
        </pc:sldMkLst>
        <pc:spChg chg="mod">
          <ac:chgData name="Fujiwara Tomomasa" userId="773db4682fb361c6" providerId="LiveId" clId="{53190584-DDCD-47AF-8958-E901763E89AF}" dt="2020-08-20T02:24:36.490" v="3770" actId="20577"/>
          <ac:spMkLst>
            <pc:docMk/>
            <pc:sldMk cId="150826536" sldId="310"/>
            <ac:spMk id="2" creationId="{715BA602-1ED6-498A-A7EC-6E3D8F36508C}"/>
          </ac:spMkLst>
        </pc:spChg>
        <pc:spChg chg="add del mod">
          <ac:chgData name="Fujiwara Tomomasa" userId="773db4682fb361c6" providerId="LiveId" clId="{53190584-DDCD-47AF-8958-E901763E89AF}" dt="2020-08-20T02:29:32.967" v="4115"/>
          <ac:spMkLst>
            <pc:docMk/>
            <pc:sldMk cId="150826536" sldId="310"/>
            <ac:spMk id="3" creationId="{2AAA7DB2-F93C-423F-AB6B-B2C3290FD8F1}"/>
          </ac:spMkLst>
        </pc:spChg>
        <pc:picChg chg="add del mod">
          <ac:chgData name="Fujiwara Tomomasa" userId="773db4682fb361c6" providerId="LiveId" clId="{53190584-DDCD-47AF-8958-E901763E89AF}" dt="2020-08-20T02:25:27.338" v="3774" actId="931"/>
          <ac:picMkLst>
            <pc:docMk/>
            <pc:sldMk cId="150826536" sldId="310"/>
            <ac:picMk id="7" creationId="{BE5FDFCB-C5DA-4C16-BAA6-57C52D815026}"/>
          </ac:picMkLst>
        </pc:picChg>
        <pc:picChg chg="add mod modCrop">
          <ac:chgData name="Fujiwara Tomomasa" userId="773db4682fb361c6" providerId="LiveId" clId="{53190584-DDCD-47AF-8958-E901763E89AF}" dt="2020-08-20T02:26:18.474" v="3788" actId="1076"/>
          <ac:picMkLst>
            <pc:docMk/>
            <pc:sldMk cId="150826536" sldId="310"/>
            <ac:picMk id="9" creationId="{89E95E82-35D9-47F6-9F8E-4A65B60E0572}"/>
          </ac:picMkLst>
        </pc:picChg>
      </pc:sldChg>
      <pc:sldChg chg="addSp delSp modSp add mod">
        <pc:chgData name="Fujiwara Tomomasa" userId="773db4682fb361c6" providerId="LiveId" clId="{53190584-DDCD-47AF-8958-E901763E89AF}" dt="2020-08-20T02:44:41.320" v="4337" actId="14100"/>
        <pc:sldMkLst>
          <pc:docMk/>
          <pc:sldMk cId="607042516" sldId="311"/>
        </pc:sldMkLst>
        <pc:spChg chg="mod">
          <ac:chgData name="Fujiwara Tomomasa" userId="773db4682fb361c6" providerId="LiveId" clId="{53190584-DDCD-47AF-8958-E901763E89AF}" dt="2020-08-20T02:44:41.320" v="4337" actId="14100"/>
          <ac:spMkLst>
            <pc:docMk/>
            <pc:sldMk cId="607042516" sldId="311"/>
            <ac:spMk id="3" creationId="{782B92EE-2284-4CB1-9903-5AABD86EC347}"/>
          </ac:spMkLst>
        </pc:spChg>
        <pc:picChg chg="add del mod">
          <ac:chgData name="Fujiwara Tomomasa" userId="773db4682fb361c6" providerId="LiveId" clId="{53190584-DDCD-47AF-8958-E901763E89AF}" dt="2020-08-20T02:34:02.387" v="4246" actId="21"/>
          <ac:picMkLst>
            <pc:docMk/>
            <pc:sldMk cId="607042516" sldId="311"/>
            <ac:picMk id="8" creationId="{48378E79-8A0A-4C3E-BDB3-69A576AFE098}"/>
          </ac:picMkLst>
        </pc:picChg>
        <pc:picChg chg="add mod">
          <ac:chgData name="Fujiwara Tomomasa" userId="773db4682fb361c6" providerId="LiveId" clId="{53190584-DDCD-47AF-8958-E901763E89AF}" dt="2020-08-20T02:34:38.535" v="4251" actId="1076"/>
          <ac:picMkLst>
            <pc:docMk/>
            <pc:sldMk cId="607042516" sldId="311"/>
            <ac:picMk id="10" creationId="{42C022BE-1CD5-4527-B6E6-79A55EFEC034}"/>
          </ac:picMkLst>
        </pc:picChg>
      </pc:sldChg>
      <pc:sldChg chg="addSp modSp add mod ord">
        <pc:chgData name="Fujiwara Tomomasa" userId="773db4682fb361c6" providerId="LiveId" clId="{53190584-DDCD-47AF-8958-E901763E89AF}" dt="2020-08-20T03:49:03.663" v="5238" actId="947"/>
        <pc:sldMkLst>
          <pc:docMk/>
          <pc:sldMk cId="3875249755" sldId="312"/>
        </pc:sldMkLst>
        <pc:spChg chg="mod">
          <ac:chgData name="Fujiwara Tomomasa" userId="773db4682fb361c6" providerId="LiveId" clId="{53190584-DDCD-47AF-8958-E901763E89AF}" dt="2020-08-20T03:49:03.663" v="5238" actId="947"/>
          <ac:spMkLst>
            <pc:docMk/>
            <pc:sldMk cId="3875249755" sldId="312"/>
            <ac:spMk id="3" creationId="{782B92EE-2284-4CB1-9903-5AABD86EC347}"/>
          </ac:spMkLst>
        </pc:spChg>
        <pc:spChg chg="add mod">
          <ac:chgData name="Fujiwara Tomomasa" userId="773db4682fb361c6" providerId="LiveId" clId="{53190584-DDCD-47AF-8958-E901763E89AF}" dt="2020-08-20T03:47:35.270" v="5145" actId="113"/>
          <ac:spMkLst>
            <pc:docMk/>
            <pc:sldMk cId="3875249755" sldId="312"/>
            <ac:spMk id="6" creationId="{20F64147-A0A4-415B-9D25-1E0A9C72F995}"/>
          </ac:spMkLst>
        </pc:spChg>
        <pc:spChg chg="add mod">
          <ac:chgData name="Fujiwara Tomomasa" userId="773db4682fb361c6" providerId="LiveId" clId="{53190584-DDCD-47AF-8958-E901763E89AF}" dt="2020-08-20T03:47:31.806" v="5144" actId="113"/>
          <ac:spMkLst>
            <pc:docMk/>
            <pc:sldMk cId="3875249755" sldId="312"/>
            <ac:spMk id="8" creationId="{44DA6A0D-4324-411E-B1E1-8A1D11167759}"/>
          </ac:spMkLst>
        </pc:spChg>
      </pc:sldChg>
      <pc:sldChg chg="modSp new mod">
        <pc:chgData name="Fujiwara Tomomasa" userId="773db4682fb361c6" providerId="LiveId" clId="{53190584-DDCD-47AF-8958-E901763E89AF}" dt="2020-08-20T04:34:57.401" v="8316"/>
        <pc:sldMkLst>
          <pc:docMk/>
          <pc:sldMk cId="3267877464" sldId="313"/>
        </pc:sldMkLst>
        <pc:spChg chg="mod">
          <ac:chgData name="Fujiwara Tomomasa" userId="773db4682fb361c6" providerId="LiveId" clId="{53190584-DDCD-47AF-8958-E901763E89AF}" dt="2020-08-20T04:06:36.932" v="6356" actId="20577"/>
          <ac:spMkLst>
            <pc:docMk/>
            <pc:sldMk cId="3267877464" sldId="313"/>
            <ac:spMk id="2" creationId="{1153343F-DE4D-442D-AB72-D973D4398146}"/>
          </ac:spMkLst>
        </pc:spChg>
        <pc:spChg chg="mod">
          <ac:chgData name="Fujiwara Tomomasa" userId="773db4682fb361c6" providerId="LiveId" clId="{53190584-DDCD-47AF-8958-E901763E89AF}" dt="2020-08-20T04:34:57.401" v="8316"/>
          <ac:spMkLst>
            <pc:docMk/>
            <pc:sldMk cId="3267877464" sldId="313"/>
            <ac:spMk id="3" creationId="{3E1389AC-1EC8-474A-9D60-1A735539F803}"/>
          </ac:spMkLst>
        </pc:spChg>
      </pc:sldChg>
      <pc:sldChg chg="addSp delSp modSp add mod ord">
        <pc:chgData name="Fujiwara Tomomasa" userId="773db4682fb361c6" providerId="LiveId" clId="{53190584-DDCD-47AF-8958-E901763E89AF}" dt="2020-08-20T04:34:45.305" v="8294" actId="1076"/>
        <pc:sldMkLst>
          <pc:docMk/>
          <pc:sldMk cId="1741049118" sldId="314"/>
        </pc:sldMkLst>
        <pc:spChg chg="mod">
          <ac:chgData name="Fujiwara Tomomasa" userId="773db4682fb361c6" providerId="LiveId" clId="{53190584-DDCD-47AF-8958-E901763E89AF}" dt="2020-08-20T04:12:39.761" v="6486" actId="20577"/>
          <ac:spMkLst>
            <pc:docMk/>
            <pc:sldMk cId="1741049118" sldId="314"/>
            <ac:spMk id="2" creationId="{1153343F-DE4D-442D-AB72-D973D4398146}"/>
          </ac:spMkLst>
        </pc:spChg>
        <pc:spChg chg="mod">
          <ac:chgData name="Fujiwara Tomomasa" userId="773db4682fb361c6" providerId="LiveId" clId="{53190584-DDCD-47AF-8958-E901763E89AF}" dt="2020-08-20T04:34:07.854" v="8286"/>
          <ac:spMkLst>
            <pc:docMk/>
            <pc:sldMk cId="1741049118" sldId="314"/>
            <ac:spMk id="3" creationId="{3E1389AC-1EC8-474A-9D60-1A735539F803}"/>
          </ac:spMkLst>
        </pc:spChg>
        <pc:spChg chg="add mod">
          <ac:chgData name="Fujiwara Tomomasa" userId="773db4682fb361c6" providerId="LiveId" clId="{53190584-DDCD-47AF-8958-E901763E89AF}" dt="2020-08-20T04:19:57.833" v="6906" actId="1076"/>
          <ac:spMkLst>
            <pc:docMk/>
            <pc:sldMk cId="1741049118" sldId="314"/>
            <ac:spMk id="10" creationId="{0E3F2245-B26F-4EE1-94F2-D3A4B913FDFC}"/>
          </ac:spMkLst>
        </pc:spChg>
        <pc:spChg chg="add del mod">
          <ac:chgData name="Fujiwara Tomomasa" userId="773db4682fb361c6" providerId="LiveId" clId="{53190584-DDCD-47AF-8958-E901763E89AF}" dt="2020-08-20T04:19:03.101" v="6874"/>
          <ac:spMkLst>
            <pc:docMk/>
            <pc:sldMk cId="1741049118" sldId="314"/>
            <ac:spMk id="11" creationId="{97C92FB8-8995-4250-B4C0-489ED427223A}"/>
          </ac:spMkLst>
        </pc:spChg>
        <pc:spChg chg="add del mod">
          <ac:chgData name="Fujiwara Tomomasa" userId="773db4682fb361c6" providerId="LiveId" clId="{53190584-DDCD-47AF-8958-E901763E89AF}" dt="2020-08-20T04:19:03.101" v="6874"/>
          <ac:spMkLst>
            <pc:docMk/>
            <pc:sldMk cId="1741049118" sldId="314"/>
            <ac:spMk id="12" creationId="{ECCC2244-651E-4D7A-9EB3-7150DA645953}"/>
          </ac:spMkLst>
        </pc:spChg>
        <pc:spChg chg="add del mod">
          <ac:chgData name="Fujiwara Tomomasa" userId="773db4682fb361c6" providerId="LiveId" clId="{53190584-DDCD-47AF-8958-E901763E89AF}" dt="2020-08-20T04:19:03.101" v="6874"/>
          <ac:spMkLst>
            <pc:docMk/>
            <pc:sldMk cId="1741049118" sldId="314"/>
            <ac:spMk id="13" creationId="{6FE5194B-169E-430C-BD7A-5EFCEB31D2A4}"/>
          </ac:spMkLst>
        </pc:spChg>
        <pc:spChg chg="add del mod">
          <ac:chgData name="Fujiwara Tomomasa" userId="773db4682fb361c6" providerId="LiveId" clId="{53190584-DDCD-47AF-8958-E901763E89AF}" dt="2020-08-20T04:19:03.101" v="6874"/>
          <ac:spMkLst>
            <pc:docMk/>
            <pc:sldMk cId="1741049118" sldId="314"/>
            <ac:spMk id="14" creationId="{46778E09-C6BD-49BD-A1B8-884CC292DF01}"/>
          </ac:spMkLst>
        </pc:spChg>
        <pc:spChg chg="add del mod">
          <ac:chgData name="Fujiwara Tomomasa" userId="773db4682fb361c6" providerId="LiveId" clId="{53190584-DDCD-47AF-8958-E901763E89AF}" dt="2020-08-20T04:19:03.101" v="6874"/>
          <ac:spMkLst>
            <pc:docMk/>
            <pc:sldMk cId="1741049118" sldId="314"/>
            <ac:spMk id="15" creationId="{0D2DD113-6CD1-4B79-980F-CCD444F4BC1D}"/>
          </ac:spMkLst>
        </pc:spChg>
        <pc:spChg chg="add del mod">
          <ac:chgData name="Fujiwara Tomomasa" userId="773db4682fb361c6" providerId="LiveId" clId="{53190584-DDCD-47AF-8958-E901763E89AF}" dt="2020-08-20T04:19:03.101" v="6874"/>
          <ac:spMkLst>
            <pc:docMk/>
            <pc:sldMk cId="1741049118" sldId="314"/>
            <ac:spMk id="17" creationId="{EB706AD5-5FDB-4E37-BDAA-0F62E65D39DB}"/>
          </ac:spMkLst>
        </pc:spChg>
        <pc:spChg chg="add del mod">
          <ac:chgData name="Fujiwara Tomomasa" userId="773db4682fb361c6" providerId="LiveId" clId="{53190584-DDCD-47AF-8958-E901763E89AF}" dt="2020-08-20T04:19:03.101" v="6874"/>
          <ac:spMkLst>
            <pc:docMk/>
            <pc:sldMk cId="1741049118" sldId="314"/>
            <ac:spMk id="19" creationId="{ADEFE071-1C96-4255-997E-42DB58E05573}"/>
          </ac:spMkLst>
        </pc:spChg>
        <pc:spChg chg="add del mod">
          <ac:chgData name="Fujiwara Tomomasa" userId="773db4682fb361c6" providerId="LiveId" clId="{53190584-DDCD-47AF-8958-E901763E89AF}" dt="2020-08-20T04:19:03.101" v="6874"/>
          <ac:spMkLst>
            <pc:docMk/>
            <pc:sldMk cId="1741049118" sldId="314"/>
            <ac:spMk id="20" creationId="{8333BA60-50D3-4832-B003-D84149B98D0E}"/>
          </ac:spMkLst>
        </pc:spChg>
        <pc:spChg chg="add del mod">
          <ac:chgData name="Fujiwara Tomomasa" userId="773db4682fb361c6" providerId="LiveId" clId="{53190584-DDCD-47AF-8958-E901763E89AF}" dt="2020-08-20T04:19:03.101" v="6874"/>
          <ac:spMkLst>
            <pc:docMk/>
            <pc:sldMk cId="1741049118" sldId="314"/>
            <ac:spMk id="21" creationId="{FB85DB7A-1934-4CE6-B4CC-4122441EA9C0}"/>
          </ac:spMkLst>
        </pc:spChg>
        <pc:spChg chg="add del mod">
          <ac:chgData name="Fujiwara Tomomasa" userId="773db4682fb361c6" providerId="LiveId" clId="{53190584-DDCD-47AF-8958-E901763E89AF}" dt="2020-08-20T04:19:03.101" v="6874"/>
          <ac:spMkLst>
            <pc:docMk/>
            <pc:sldMk cId="1741049118" sldId="314"/>
            <ac:spMk id="22" creationId="{9E0B6799-F369-4DA8-991A-AC566A283083}"/>
          </ac:spMkLst>
        </pc:spChg>
        <pc:spChg chg="add del mod">
          <ac:chgData name="Fujiwara Tomomasa" userId="773db4682fb361c6" providerId="LiveId" clId="{53190584-DDCD-47AF-8958-E901763E89AF}" dt="2020-08-20T04:19:03.101" v="6874"/>
          <ac:spMkLst>
            <pc:docMk/>
            <pc:sldMk cId="1741049118" sldId="314"/>
            <ac:spMk id="23" creationId="{6F87AD86-609B-4225-8D3B-8E1775F96D4C}"/>
          </ac:spMkLst>
        </pc:spChg>
        <pc:spChg chg="add del mod">
          <ac:chgData name="Fujiwara Tomomasa" userId="773db4682fb361c6" providerId="LiveId" clId="{53190584-DDCD-47AF-8958-E901763E89AF}" dt="2020-08-20T04:19:03.101" v="6874"/>
          <ac:spMkLst>
            <pc:docMk/>
            <pc:sldMk cId="1741049118" sldId="314"/>
            <ac:spMk id="24" creationId="{2660874F-2108-4E1C-B418-979A5045B55D}"/>
          </ac:spMkLst>
        </pc:spChg>
        <pc:spChg chg="add del mod">
          <ac:chgData name="Fujiwara Tomomasa" userId="773db4682fb361c6" providerId="LiveId" clId="{53190584-DDCD-47AF-8958-E901763E89AF}" dt="2020-08-20T04:19:03.101" v="6874"/>
          <ac:spMkLst>
            <pc:docMk/>
            <pc:sldMk cId="1741049118" sldId="314"/>
            <ac:spMk id="25" creationId="{0AB26788-6862-40A0-95A9-06FA07F3C723}"/>
          </ac:spMkLst>
        </pc:spChg>
        <pc:spChg chg="add mod">
          <ac:chgData name="Fujiwara Tomomasa" userId="773db4682fb361c6" providerId="LiveId" clId="{53190584-DDCD-47AF-8958-E901763E89AF}" dt="2020-08-20T04:31:18.996" v="8043" actId="1076"/>
          <ac:spMkLst>
            <pc:docMk/>
            <pc:sldMk cId="1741049118" sldId="314"/>
            <ac:spMk id="28" creationId="{BBCCE20B-38E8-40B9-9D1F-F1DD4E89AFA3}"/>
          </ac:spMkLst>
        </pc:spChg>
        <pc:spChg chg="add mod">
          <ac:chgData name="Fujiwara Tomomasa" userId="773db4682fb361c6" providerId="LiveId" clId="{53190584-DDCD-47AF-8958-E901763E89AF}" dt="2020-08-20T04:21:31.792" v="6970" actId="1076"/>
          <ac:spMkLst>
            <pc:docMk/>
            <pc:sldMk cId="1741049118" sldId="314"/>
            <ac:spMk id="29" creationId="{A5C180E8-2B16-4496-8722-7111DE967A40}"/>
          </ac:spMkLst>
        </pc:spChg>
        <pc:picChg chg="add mod">
          <ac:chgData name="Fujiwara Tomomasa" userId="773db4682fb361c6" providerId="LiveId" clId="{53190584-DDCD-47AF-8958-E901763E89AF}" dt="2020-08-20T04:31:15.902" v="8042" actId="1076"/>
          <ac:picMkLst>
            <pc:docMk/>
            <pc:sldMk cId="1741049118" sldId="314"/>
            <ac:picMk id="7" creationId="{FEE1D908-3F96-4C56-8551-DA20698587B6}"/>
          </ac:picMkLst>
        </pc:picChg>
        <pc:picChg chg="add mod">
          <ac:chgData name="Fujiwara Tomomasa" userId="773db4682fb361c6" providerId="LiveId" clId="{53190584-DDCD-47AF-8958-E901763E89AF}" dt="2020-08-20T04:19:57.833" v="6906" actId="1076"/>
          <ac:picMkLst>
            <pc:docMk/>
            <pc:sldMk cId="1741049118" sldId="314"/>
            <ac:picMk id="9" creationId="{96AB6492-C157-4D27-8A08-4AD67A50E21A}"/>
          </ac:picMkLst>
        </pc:picChg>
        <pc:picChg chg="add mod">
          <ac:chgData name="Fujiwara Tomomasa" userId="773db4682fb361c6" providerId="LiveId" clId="{53190584-DDCD-47AF-8958-E901763E89AF}" dt="2020-08-20T04:34:45.305" v="8294" actId="1076"/>
          <ac:picMkLst>
            <pc:docMk/>
            <pc:sldMk cId="1741049118" sldId="314"/>
            <ac:picMk id="31" creationId="{66409238-A2F2-4E46-875D-EABBDDD40E63}"/>
          </ac:picMkLst>
        </pc:picChg>
        <pc:picChg chg="add mod">
          <ac:chgData name="Fujiwara Tomomasa" userId="773db4682fb361c6" providerId="LiveId" clId="{53190584-DDCD-47AF-8958-E901763E89AF}" dt="2020-08-20T04:34:45.305" v="8294" actId="1076"/>
          <ac:picMkLst>
            <pc:docMk/>
            <pc:sldMk cId="1741049118" sldId="314"/>
            <ac:picMk id="33" creationId="{A18AF633-D545-4BA9-A791-504D9AEA2B86}"/>
          </ac:picMkLst>
        </pc:picChg>
        <pc:cxnChg chg="add del mod">
          <ac:chgData name="Fujiwara Tomomasa" userId="773db4682fb361c6" providerId="LiveId" clId="{53190584-DDCD-47AF-8958-E901763E89AF}" dt="2020-08-20T04:19:03.101" v="6874"/>
          <ac:cxnSpMkLst>
            <pc:docMk/>
            <pc:sldMk cId="1741049118" sldId="314"/>
            <ac:cxnSpMk id="16" creationId="{7DD6B088-DC1E-4203-B595-0E7F85A9D9F8}"/>
          </ac:cxnSpMkLst>
        </pc:cxnChg>
        <pc:cxnChg chg="add del mod">
          <ac:chgData name="Fujiwara Tomomasa" userId="773db4682fb361c6" providerId="LiveId" clId="{53190584-DDCD-47AF-8958-E901763E89AF}" dt="2020-08-20T04:19:03.101" v="6874"/>
          <ac:cxnSpMkLst>
            <pc:docMk/>
            <pc:sldMk cId="1741049118" sldId="314"/>
            <ac:cxnSpMk id="18" creationId="{6AEA0B00-EC23-45D3-B671-6BA045AE4D6C}"/>
          </ac:cxnSpMkLst>
        </pc:cxnChg>
        <pc:cxnChg chg="add del mod">
          <ac:chgData name="Fujiwara Tomomasa" userId="773db4682fb361c6" providerId="LiveId" clId="{53190584-DDCD-47AF-8958-E901763E89AF}" dt="2020-08-20T04:19:03.101" v="6874"/>
          <ac:cxnSpMkLst>
            <pc:docMk/>
            <pc:sldMk cId="1741049118" sldId="314"/>
            <ac:cxnSpMk id="26" creationId="{1F5FBDC9-25D7-4B97-87CC-1F68D17964E7}"/>
          </ac:cxnSpMkLst>
        </pc:cxnChg>
      </pc:sldChg>
      <pc:sldChg chg="add del">
        <pc:chgData name="Fujiwara Tomomasa" userId="773db4682fb361c6" providerId="LiveId" clId="{53190584-DDCD-47AF-8958-E901763E89AF}" dt="2020-08-20T04:23:13.809" v="7035"/>
        <pc:sldMkLst>
          <pc:docMk/>
          <pc:sldMk cId="1109667736" sldId="315"/>
        </pc:sldMkLst>
      </pc:sldChg>
      <pc:sldMasterChg chg="modSp mod">
        <pc:chgData name="Fujiwara Tomomasa" userId="773db4682fb361c6" providerId="LiveId" clId="{53190584-DDCD-47AF-8958-E901763E89AF}" dt="2020-08-09T14:38:05.662" v="96" actId="947"/>
        <pc:sldMasterMkLst>
          <pc:docMk/>
          <pc:sldMasterMk cId="2684571937" sldId="2147483660"/>
        </pc:sldMasterMkLst>
        <pc:spChg chg="mod">
          <ac:chgData name="Fujiwara Tomomasa" userId="773db4682fb361c6" providerId="LiveId" clId="{53190584-DDCD-47AF-8958-E901763E89AF}" dt="2020-08-09T14:38:05.662" v="96" actId="947"/>
          <ac:spMkLst>
            <pc:docMk/>
            <pc:sldMasterMk cId="2684571937" sldId="2147483660"/>
            <ac:spMk id="8" creationId="{5CBDF909-F324-46CA-964C-C9921924C486}"/>
          </ac:spMkLst>
        </pc:spChg>
      </pc:sldMasterChg>
    </pc:docChg>
  </pc:docChgLst>
  <pc:docChgLst>
    <pc:chgData name="Fujiwara Tomomasa" userId="773db4682fb361c6" providerId="LiveId" clId="{E8CE6D68-1B5D-4BB5-8FC0-705FB55FB659}"/>
    <pc:docChg chg="undo redo custSel addSld delSld modSld sldOrd modMainMaster">
      <pc:chgData name="Fujiwara Tomomasa" userId="773db4682fb361c6" providerId="LiveId" clId="{E8CE6D68-1B5D-4BB5-8FC0-705FB55FB659}" dt="2020-08-07T12:26:52.014" v="5631" actId="14100"/>
      <pc:docMkLst>
        <pc:docMk/>
      </pc:docMkLst>
      <pc:sldChg chg="addSp delSp modSp mod">
        <pc:chgData name="Fujiwara Tomomasa" userId="773db4682fb361c6" providerId="LiveId" clId="{E8CE6D68-1B5D-4BB5-8FC0-705FB55FB659}" dt="2020-08-07T07:01:49.093" v="5492" actId="14100"/>
        <pc:sldMkLst>
          <pc:docMk/>
          <pc:sldMk cId="3266714618" sldId="256"/>
        </pc:sldMkLst>
        <pc:spChg chg="mod">
          <ac:chgData name="Fujiwara Tomomasa" userId="773db4682fb361c6" providerId="LiveId" clId="{E8CE6D68-1B5D-4BB5-8FC0-705FB55FB659}" dt="2020-08-03T11:08:15.565" v="77" actId="122"/>
          <ac:spMkLst>
            <pc:docMk/>
            <pc:sldMk cId="3266714618" sldId="256"/>
            <ac:spMk id="2" creationId="{868C82DB-0BE7-490F-95F2-D00B379C9166}"/>
          </ac:spMkLst>
        </pc:spChg>
        <pc:spChg chg="mod">
          <ac:chgData name="Fujiwara Tomomasa" userId="773db4682fb361c6" providerId="LiveId" clId="{E8CE6D68-1B5D-4BB5-8FC0-705FB55FB659}" dt="2020-08-07T06:48:16.130" v="5472" actId="255"/>
          <ac:spMkLst>
            <pc:docMk/>
            <pc:sldMk cId="3266714618" sldId="256"/>
            <ac:spMk id="3" creationId="{B10FB936-21FC-4475-85BC-395E030C92B7}"/>
          </ac:spMkLst>
        </pc:spChg>
        <pc:spChg chg="mod">
          <ac:chgData name="Fujiwara Tomomasa" userId="773db4682fb361c6" providerId="LiveId" clId="{E8CE6D68-1B5D-4BB5-8FC0-705FB55FB659}" dt="2020-08-07T06:49:45.855" v="5474" actId="14100"/>
          <ac:spMkLst>
            <pc:docMk/>
            <pc:sldMk cId="3266714618" sldId="256"/>
            <ac:spMk id="4" creationId="{BFE0CD69-B577-4450-BCF5-49F1BF3EDD1C}"/>
          </ac:spMkLst>
        </pc:spChg>
        <pc:spChg chg="add del mod">
          <ac:chgData name="Fujiwara Tomomasa" userId="773db4682fb361c6" providerId="LiveId" clId="{E8CE6D68-1B5D-4BB5-8FC0-705FB55FB659}" dt="2020-08-06T11:55:25.279" v="771" actId="21"/>
          <ac:spMkLst>
            <pc:docMk/>
            <pc:sldMk cId="3266714618" sldId="256"/>
            <ac:spMk id="6" creationId="{A4BC3BCE-E1A4-4204-8F59-BAFC24E8BF25}"/>
          </ac:spMkLst>
        </pc:spChg>
        <pc:spChg chg="add del">
          <ac:chgData name="Fujiwara Tomomasa" userId="773db4682fb361c6" providerId="LiveId" clId="{E8CE6D68-1B5D-4BB5-8FC0-705FB55FB659}" dt="2020-08-07T06:35:06.956" v="5278" actId="22"/>
          <ac:spMkLst>
            <pc:docMk/>
            <pc:sldMk cId="3266714618" sldId="256"/>
            <ac:spMk id="9" creationId="{EDD71553-356B-4D78-92D9-B42C595DCDAD}"/>
          </ac:spMkLst>
        </pc:spChg>
        <pc:spChg chg="add del">
          <ac:chgData name="Fujiwara Tomomasa" userId="773db4682fb361c6" providerId="LiveId" clId="{E8CE6D68-1B5D-4BB5-8FC0-705FB55FB659}" dt="2020-08-07T06:35:06.956" v="5278" actId="22"/>
          <ac:spMkLst>
            <pc:docMk/>
            <pc:sldMk cId="3266714618" sldId="256"/>
            <ac:spMk id="11" creationId="{7CCF9741-E5CF-4D43-AF40-AFE8C38284C8}"/>
          </ac:spMkLst>
        </pc:spChg>
        <pc:picChg chg="add del">
          <ac:chgData name="Fujiwara Tomomasa" userId="773db4682fb361c6" providerId="LiveId" clId="{E8CE6D68-1B5D-4BB5-8FC0-705FB55FB659}" dt="2020-08-07T06:35:06.956" v="5278" actId="22"/>
          <ac:picMkLst>
            <pc:docMk/>
            <pc:sldMk cId="3266714618" sldId="256"/>
            <ac:picMk id="7" creationId="{BB9DC1F0-307C-415B-975E-3AA9AE266C49}"/>
          </ac:picMkLst>
        </pc:picChg>
        <pc:picChg chg="add del mod">
          <ac:chgData name="Fujiwara Tomomasa" userId="773db4682fb361c6" providerId="LiveId" clId="{E8CE6D68-1B5D-4BB5-8FC0-705FB55FB659}" dt="2020-08-07T06:53:09.538" v="5475" actId="21"/>
          <ac:picMkLst>
            <pc:docMk/>
            <pc:sldMk cId="3266714618" sldId="256"/>
            <ac:picMk id="13" creationId="{5904A1F0-2F3C-41D7-AADB-498D33102890}"/>
          </ac:picMkLst>
        </pc:picChg>
        <pc:picChg chg="add mod">
          <ac:chgData name="Fujiwara Tomomasa" userId="773db4682fb361c6" providerId="LiveId" clId="{E8CE6D68-1B5D-4BB5-8FC0-705FB55FB659}" dt="2020-08-07T07:01:49.093" v="5492" actId="14100"/>
          <ac:picMkLst>
            <pc:docMk/>
            <pc:sldMk cId="3266714618" sldId="256"/>
            <ac:picMk id="15" creationId="{C0012A08-78B6-4B74-B897-9765C1AE361F}"/>
          </ac:picMkLst>
        </pc:picChg>
      </pc:sldChg>
      <pc:sldChg chg="addSp delSp modSp new mod">
        <pc:chgData name="Fujiwara Tomomasa" userId="773db4682fb361c6" providerId="LiveId" clId="{E8CE6D68-1B5D-4BB5-8FC0-705FB55FB659}" dt="2020-08-07T04:33:42.264" v="2205" actId="207"/>
        <pc:sldMkLst>
          <pc:docMk/>
          <pc:sldMk cId="3859380443" sldId="258"/>
        </pc:sldMkLst>
        <pc:spChg chg="mod">
          <ac:chgData name="Fujiwara Tomomasa" userId="773db4682fb361c6" providerId="LiveId" clId="{E8CE6D68-1B5D-4BB5-8FC0-705FB55FB659}" dt="2020-08-07T01:35:39.605" v="1355" actId="20577"/>
          <ac:spMkLst>
            <pc:docMk/>
            <pc:sldMk cId="3859380443" sldId="258"/>
            <ac:spMk id="2" creationId="{EC0B3F2C-89F9-4651-8C87-8C6B2E02FB78}"/>
          </ac:spMkLst>
        </pc:spChg>
        <pc:spChg chg="mod">
          <ac:chgData name="Fujiwara Tomomasa" userId="773db4682fb361c6" providerId="LiveId" clId="{E8CE6D68-1B5D-4BB5-8FC0-705FB55FB659}" dt="2020-08-07T04:33:42.264" v="2205" actId="207"/>
          <ac:spMkLst>
            <pc:docMk/>
            <pc:sldMk cId="3859380443" sldId="258"/>
            <ac:spMk id="3" creationId="{D1194824-CBB9-44A6-BEDC-8EFF1E6C8ADE}"/>
          </ac:spMkLst>
        </pc:spChg>
        <pc:spChg chg="add mod">
          <ac:chgData name="Fujiwara Tomomasa" userId="773db4682fb361c6" providerId="LiveId" clId="{E8CE6D68-1B5D-4BB5-8FC0-705FB55FB659}" dt="2020-08-07T03:20:34.922" v="1742" actId="1076"/>
          <ac:spMkLst>
            <pc:docMk/>
            <pc:sldMk cId="3859380443" sldId="258"/>
            <ac:spMk id="12" creationId="{0D659498-2CDB-43F9-8E5E-D602CC4D30D6}"/>
          </ac:spMkLst>
        </pc:spChg>
        <pc:spChg chg="add mod">
          <ac:chgData name="Fujiwara Tomomasa" userId="773db4682fb361c6" providerId="LiveId" clId="{E8CE6D68-1B5D-4BB5-8FC0-705FB55FB659}" dt="2020-08-07T03:22:29.961" v="1853" actId="1076"/>
          <ac:spMkLst>
            <pc:docMk/>
            <pc:sldMk cId="3859380443" sldId="258"/>
            <ac:spMk id="13" creationId="{C6C5F9B1-44C5-4766-A8A6-FE56C3313F3C}"/>
          </ac:spMkLst>
        </pc:spChg>
        <pc:spChg chg="add mod">
          <ac:chgData name="Fujiwara Tomomasa" userId="773db4682fb361c6" providerId="LiveId" clId="{E8CE6D68-1B5D-4BB5-8FC0-705FB55FB659}" dt="2020-08-07T03:22:38.004" v="1883" actId="1037"/>
          <ac:spMkLst>
            <pc:docMk/>
            <pc:sldMk cId="3859380443" sldId="258"/>
            <ac:spMk id="15" creationId="{D79FCF27-3FEB-46B6-9F94-BA6B1DBAF12A}"/>
          </ac:spMkLst>
        </pc:spChg>
        <pc:picChg chg="add del mod">
          <ac:chgData name="Fujiwara Tomomasa" userId="773db4682fb361c6" providerId="LiveId" clId="{E8CE6D68-1B5D-4BB5-8FC0-705FB55FB659}" dt="2020-08-07T03:10:49.633" v="1688" actId="21"/>
          <ac:picMkLst>
            <pc:docMk/>
            <pc:sldMk cId="3859380443" sldId="258"/>
            <ac:picMk id="7" creationId="{0C42F817-A823-4821-AF5D-CC90D695B8B2}"/>
          </ac:picMkLst>
        </pc:picChg>
        <pc:picChg chg="add mod modCrop">
          <ac:chgData name="Fujiwara Tomomasa" userId="773db4682fb361c6" providerId="LiveId" clId="{E8CE6D68-1B5D-4BB5-8FC0-705FB55FB659}" dt="2020-08-07T03:19:32.159" v="1720" actId="14861"/>
          <ac:picMkLst>
            <pc:docMk/>
            <pc:sldMk cId="3859380443" sldId="258"/>
            <ac:picMk id="9" creationId="{D7335798-BA39-406F-BD3D-AA4F20638A45}"/>
          </ac:picMkLst>
        </pc:picChg>
        <pc:cxnChg chg="add mod">
          <ac:chgData name="Fujiwara Tomomasa" userId="773db4682fb361c6" providerId="LiveId" clId="{E8CE6D68-1B5D-4BB5-8FC0-705FB55FB659}" dt="2020-08-07T03:20:04.799" v="1731" actId="692"/>
          <ac:cxnSpMkLst>
            <pc:docMk/>
            <pc:sldMk cId="3859380443" sldId="258"/>
            <ac:cxnSpMk id="11" creationId="{F83CB937-1594-41C8-9B12-CB74899402C0}"/>
          </ac:cxnSpMkLst>
        </pc:cxnChg>
        <pc:cxnChg chg="add mod">
          <ac:chgData name="Fujiwara Tomomasa" userId="773db4682fb361c6" providerId="LiveId" clId="{E8CE6D68-1B5D-4BB5-8FC0-705FB55FB659}" dt="2020-08-07T03:22:43.013" v="1887" actId="1037"/>
          <ac:cxnSpMkLst>
            <pc:docMk/>
            <pc:sldMk cId="3859380443" sldId="258"/>
            <ac:cxnSpMk id="14" creationId="{019B9122-D13E-4EC6-B425-64C9B37E2046}"/>
          </ac:cxnSpMkLst>
        </pc:cxnChg>
      </pc:sldChg>
      <pc:sldChg chg="addSp delSp modSp new mod modClrScheme chgLayout">
        <pc:chgData name="Fujiwara Tomomasa" userId="773db4682fb361c6" providerId="LiveId" clId="{E8CE6D68-1B5D-4BB5-8FC0-705FB55FB659}" dt="2020-08-07T12:26:52.014" v="5631" actId="14100"/>
        <pc:sldMkLst>
          <pc:docMk/>
          <pc:sldMk cId="3401177197" sldId="259"/>
        </pc:sldMkLst>
        <pc:spChg chg="del mod ord">
          <ac:chgData name="Fujiwara Tomomasa" userId="773db4682fb361c6" providerId="LiveId" clId="{E8CE6D68-1B5D-4BB5-8FC0-705FB55FB659}" dt="2020-08-03T10:58:23.721" v="57" actId="700"/>
          <ac:spMkLst>
            <pc:docMk/>
            <pc:sldMk cId="3401177197" sldId="259"/>
            <ac:spMk id="2" creationId="{10303990-0655-4AEA-B8F6-0836C1FD66E4}"/>
          </ac:spMkLst>
        </pc:spChg>
        <pc:spChg chg="del">
          <ac:chgData name="Fujiwara Tomomasa" userId="773db4682fb361c6" providerId="LiveId" clId="{E8CE6D68-1B5D-4BB5-8FC0-705FB55FB659}" dt="2020-08-03T10:58:23.721" v="57" actId="700"/>
          <ac:spMkLst>
            <pc:docMk/>
            <pc:sldMk cId="3401177197" sldId="259"/>
            <ac:spMk id="3" creationId="{047B1639-4E06-4786-BB51-86BF4A750FE6}"/>
          </ac:spMkLst>
        </pc:spChg>
        <pc:spChg chg="mod ord">
          <ac:chgData name="Fujiwara Tomomasa" userId="773db4682fb361c6" providerId="LiveId" clId="{E8CE6D68-1B5D-4BB5-8FC0-705FB55FB659}" dt="2020-08-07T01:22:31.353" v="1275" actId="2711"/>
          <ac:spMkLst>
            <pc:docMk/>
            <pc:sldMk cId="3401177197" sldId="259"/>
            <ac:spMk id="4" creationId="{FA0B3EE0-6D56-423F-8C7B-E9A30318273F}"/>
          </ac:spMkLst>
        </pc:spChg>
        <pc:spChg chg="mod ord">
          <ac:chgData name="Fujiwara Tomomasa" userId="773db4682fb361c6" providerId="LiveId" clId="{E8CE6D68-1B5D-4BB5-8FC0-705FB55FB659}" dt="2020-08-03T10:58:23.721" v="57" actId="700"/>
          <ac:spMkLst>
            <pc:docMk/>
            <pc:sldMk cId="3401177197" sldId="259"/>
            <ac:spMk id="5" creationId="{7579F6FA-88CB-439B-A471-3493E47A8C9C}"/>
          </ac:spMkLst>
        </pc:spChg>
        <pc:spChg chg="add mod ord">
          <ac:chgData name="Fujiwara Tomomasa" userId="773db4682fb361c6" providerId="LiveId" clId="{E8CE6D68-1B5D-4BB5-8FC0-705FB55FB659}" dt="2020-08-03T10:58:23.721" v="57" actId="700"/>
          <ac:spMkLst>
            <pc:docMk/>
            <pc:sldMk cId="3401177197" sldId="259"/>
            <ac:spMk id="6" creationId="{47DBC37D-1193-4559-8314-FBE3FE91D3DF}"/>
          </ac:spMkLst>
        </pc:spChg>
        <pc:picChg chg="add mod">
          <ac:chgData name="Fujiwara Tomomasa" userId="773db4682fb361c6" providerId="LiveId" clId="{E8CE6D68-1B5D-4BB5-8FC0-705FB55FB659}" dt="2020-08-07T12:26:52.014" v="5631" actId="14100"/>
          <ac:picMkLst>
            <pc:docMk/>
            <pc:sldMk cId="3401177197" sldId="259"/>
            <ac:picMk id="8" creationId="{0A44ADD6-B332-4B93-B1F4-A2FD68A7981F}"/>
          </ac:picMkLst>
        </pc:picChg>
      </pc:sldChg>
      <pc:sldChg chg="addSp delSp modSp new mod ord modClrScheme chgLayout">
        <pc:chgData name="Fujiwara Tomomasa" userId="773db4682fb361c6" providerId="LiveId" clId="{E8CE6D68-1B5D-4BB5-8FC0-705FB55FB659}" dt="2020-08-07T01:22:56.416" v="1276" actId="2711"/>
        <pc:sldMkLst>
          <pc:docMk/>
          <pc:sldMk cId="1833953561" sldId="260"/>
        </pc:sldMkLst>
        <pc:spChg chg="del mod ord">
          <ac:chgData name="Fujiwara Tomomasa" userId="773db4682fb361c6" providerId="LiveId" clId="{E8CE6D68-1B5D-4BB5-8FC0-705FB55FB659}" dt="2020-08-03T23:53:37.847" v="82" actId="700"/>
          <ac:spMkLst>
            <pc:docMk/>
            <pc:sldMk cId="1833953561" sldId="260"/>
            <ac:spMk id="2" creationId="{414F8E68-E250-4C53-91E9-ADB3F82D09E3}"/>
          </ac:spMkLst>
        </pc:spChg>
        <pc:spChg chg="del">
          <ac:chgData name="Fujiwara Tomomasa" userId="773db4682fb361c6" providerId="LiveId" clId="{E8CE6D68-1B5D-4BB5-8FC0-705FB55FB659}" dt="2020-08-03T23:53:37.847" v="82" actId="700"/>
          <ac:spMkLst>
            <pc:docMk/>
            <pc:sldMk cId="1833953561" sldId="260"/>
            <ac:spMk id="3" creationId="{008AE471-2824-4BD4-85E5-2CD01986A87E}"/>
          </ac:spMkLst>
        </pc:spChg>
        <pc:spChg chg="mod ord">
          <ac:chgData name="Fujiwara Tomomasa" userId="773db4682fb361c6" providerId="LiveId" clId="{E8CE6D68-1B5D-4BB5-8FC0-705FB55FB659}" dt="2020-08-07T01:22:56.416" v="1276" actId="2711"/>
          <ac:spMkLst>
            <pc:docMk/>
            <pc:sldMk cId="1833953561" sldId="260"/>
            <ac:spMk id="4" creationId="{8D6ECBB3-5A65-448B-82FE-4BAF37E37827}"/>
          </ac:spMkLst>
        </pc:spChg>
        <pc:spChg chg="mod ord">
          <ac:chgData name="Fujiwara Tomomasa" userId="773db4682fb361c6" providerId="LiveId" clId="{E8CE6D68-1B5D-4BB5-8FC0-705FB55FB659}" dt="2020-08-04T00:17:35.883" v="151" actId="113"/>
          <ac:spMkLst>
            <pc:docMk/>
            <pc:sldMk cId="1833953561" sldId="260"/>
            <ac:spMk id="5" creationId="{6A0FF62D-10D6-40F2-830A-668649302A59}"/>
          </ac:spMkLst>
        </pc:spChg>
        <pc:spChg chg="add mod ord">
          <ac:chgData name="Fujiwara Tomomasa" userId="773db4682fb361c6" providerId="LiveId" clId="{E8CE6D68-1B5D-4BB5-8FC0-705FB55FB659}" dt="2020-08-03T23:53:52.502" v="112"/>
          <ac:spMkLst>
            <pc:docMk/>
            <pc:sldMk cId="1833953561" sldId="260"/>
            <ac:spMk id="6" creationId="{F48F5B1B-A05A-446B-B1E7-33D789502FBC}"/>
          </ac:spMkLst>
        </pc:spChg>
        <pc:spChg chg="add mod">
          <ac:chgData name="Fujiwara Tomomasa" userId="773db4682fb361c6" providerId="LiveId" clId="{E8CE6D68-1B5D-4BB5-8FC0-705FB55FB659}" dt="2020-08-04T00:16:46.640" v="147" actId="14100"/>
          <ac:spMkLst>
            <pc:docMk/>
            <pc:sldMk cId="1833953561" sldId="260"/>
            <ac:spMk id="7" creationId="{AE2E3D68-548F-4847-89B7-2C9A33FAFA83}"/>
          </ac:spMkLst>
        </pc:spChg>
        <pc:spChg chg="add mod">
          <ac:chgData name="Fujiwara Tomomasa" userId="773db4682fb361c6" providerId="LiveId" clId="{E8CE6D68-1B5D-4BB5-8FC0-705FB55FB659}" dt="2020-08-04T00:40:53.692" v="770"/>
          <ac:spMkLst>
            <pc:docMk/>
            <pc:sldMk cId="1833953561" sldId="260"/>
            <ac:spMk id="8" creationId="{1FBE1650-8EB1-4B32-B92A-997EC4BC64FE}"/>
          </ac:spMkLst>
        </pc:spChg>
        <pc:spChg chg="add del">
          <ac:chgData name="Fujiwara Tomomasa" userId="773db4682fb361c6" providerId="LiveId" clId="{E8CE6D68-1B5D-4BB5-8FC0-705FB55FB659}" dt="2020-08-04T00:30:02.342" v="299" actId="21"/>
          <ac:spMkLst>
            <pc:docMk/>
            <pc:sldMk cId="1833953561" sldId="260"/>
            <ac:spMk id="9" creationId="{9B30CB84-5DB2-4217-9CB3-87AFDBC243AE}"/>
          </ac:spMkLst>
        </pc:spChg>
        <pc:spChg chg="add del mod">
          <ac:chgData name="Fujiwara Tomomasa" userId="773db4682fb361c6" providerId="LiveId" clId="{E8CE6D68-1B5D-4BB5-8FC0-705FB55FB659}" dt="2020-08-04T00:35:13.542" v="529"/>
          <ac:spMkLst>
            <pc:docMk/>
            <pc:sldMk cId="1833953561" sldId="260"/>
            <ac:spMk id="10" creationId="{851E6802-8CA9-4290-AB58-53D6C0B90B41}"/>
          </ac:spMkLst>
        </pc:spChg>
        <pc:spChg chg="add mod">
          <ac:chgData name="Fujiwara Tomomasa" userId="773db4682fb361c6" providerId="LiveId" clId="{E8CE6D68-1B5D-4BB5-8FC0-705FB55FB659}" dt="2020-08-04T00:40:39.941" v="737" actId="1036"/>
          <ac:spMkLst>
            <pc:docMk/>
            <pc:sldMk cId="1833953561" sldId="260"/>
            <ac:spMk id="13" creationId="{CC6C95F6-6653-4D9C-A135-F0441B54E7C2}"/>
          </ac:spMkLst>
        </pc:spChg>
        <pc:picChg chg="add del mod">
          <ac:chgData name="Fujiwara Tomomasa" userId="773db4682fb361c6" providerId="LiveId" clId="{E8CE6D68-1B5D-4BB5-8FC0-705FB55FB659}" dt="2020-08-04T00:40:00.111" v="717" actId="21"/>
          <ac:picMkLst>
            <pc:docMk/>
            <pc:sldMk cId="1833953561" sldId="260"/>
            <ac:picMk id="12" creationId="{BC502A4A-EB68-4C53-9510-B1E6F4740BD2}"/>
          </ac:picMkLst>
        </pc:picChg>
        <pc:picChg chg="add mod">
          <ac:chgData name="Fujiwara Tomomasa" userId="773db4682fb361c6" providerId="LiveId" clId="{E8CE6D68-1B5D-4BB5-8FC0-705FB55FB659}" dt="2020-08-04T00:40:32.521" v="722" actId="14100"/>
          <ac:picMkLst>
            <pc:docMk/>
            <pc:sldMk cId="1833953561" sldId="260"/>
            <ac:picMk id="15" creationId="{16CCF367-68AB-4CBA-8AAC-C739F43552F2}"/>
          </ac:picMkLst>
        </pc:picChg>
      </pc:sldChg>
      <pc:sldChg chg="addSp modSp new mod ord">
        <pc:chgData name="Fujiwara Tomomasa" userId="773db4682fb361c6" providerId="LiveId" clId="{E8CE6D68-1B5D-4BB5-8FC0-705FB55FB659}" dt="2020-08-07T06:03:23.704" v="5069" actId="20577"/>
        <pc:sldMkLst>
          <pc:docMk/>
          <pc:sldMk cId="351718152" sldId="261"/>
        </pc:sldMkLst>
        <pc:spChg chg="mod">
          <ac:chgData name="Fujiwara Tomomasa" userId="773db4682fb361c6" providerId="LiveId" clId="{E8CE6D68-1B5D-4BB5-8FC0-705FB55FB659}" dt="2020-08-06T12:27:53.393" v="886" actId="20577"/>
          <ac:spMkLst>
            <pc:docMk/>
            <pc:sldMk cId="351718152" sldId="261"/>
            <ac:spMk id="2" creationId="{A6CAB9DE-F81D-4203-80AC-8F0D665D186A}"/>
          </ac:spMkLst>
        </pc:spChg>
        <pc:spChg chg="mod">
          <ac:chgData name="Fujiwara Tomomasa" userId="773db4682fb361c6" providerId="LiveId" clId="{E8CE6D68-1B5D-4BB5-8FC0-705FB55FB659}" dt="2020-08-07T06:03:23.704" v="5069" actId="20577"/>
          <ac:spMkLst>
            <pc:docMk/>
            <pc:sldMk cId="351718152" sldId="261"/>
            <ac:spMk id="3" creationId="{45D9FB4C-6B4C-4C4D-8948-56E607DA3C72}"/>
          </ac:spMkLst>
        </pc:spChg>
        <pc:picChg chg="add mod modCrop">
          <ac:chgData name="Fujiwara Tomomasa" userId="773db4682fb361c6" providerId="LiveId" clId="{E8CE6D68-1B5D-4BB5-8FC0-705FB55FB659}" dt="2020-08-06T12:32:43.592" v="909" actId="1076"/>
          <ac:picMkLst>
            <pc:docMk/>
            <pc:sldMk cId="351718152" sldId="261"/>
            <ac:picMk id="7" creationId="{BCF0209E-B7DD-413D-805A-11BFDCC03F6D}"/>
          </ac:picMkLst>
        </pc:picChg>
      </pc:sldChg>
      <pc:sldChg chg="addSp delSp modSp new mod">
        <pc:chgData name="Fujiwara Tomomasa" userId="773db4682fb361c6" providerId="LiveId" clId="{E8CE6D68-1B5D-4BB5-8FC0-705FB55FB659}" dt="2020-08-07T04:14:05.482" v="2166" actId="14100"/>
        <pc:sldMkLst>
          <pc:docMk/>
          <pc:sldMk cId="3362677673" sldId="262"/>
        </pc:sldMkLst>
        <pc:spChg chg="del">
          <ac:chgData name="Fujiwara Tomomasa" userId="773db4682fb361c6" providerId="LiveId" clId="{E8CE6D68-1B5D-4BB5-8FC0-705FB55FB659}" dt="2020-08-07T04:10:50.196" v="2002" actId="931"/>
          <ac:spMkLst>
            <pc:docMk/>
            <pc:sldMk cId="3362677673" sldId="262"/>
            <ac:spMk id="3" creationId="{DDB44774-73F7-4340-901F-F6ADA4142573}"/>
          </ac:spMkLst>
        </pc:spChg>
        <pc:spChg chg="add mod">
          <ac:chgData name="Fujiwara Tomomasa" userId="773db4682fb361c6" providerId="LiveId" clId="{E8CE6D68-1B5D-4BB5-8FC0-705FB55FB659}" dt="2020-08-07T04:14:05.482" v="2166" actId="14100"/>
          <ac:spMkLst>
            <pc:docMk/>
            <pc:sldMk cId="3362677673" sldId="262"/>
            <ac:spMk id="11" creationId="{A23C02D1-02B4-4351-B284-F7DA826FF5D0}"/>
          </ac:spMkLst>
        </pc:spChg>
        <pc:spChg chg="add mod">
          <ac:chgData name="Fujiwara Tomomasa" userId="773db4682fb361c6" providerId="LiveId" clId="{E8CE6D68-1B5D-4BB5-8FC0-705FB55FB659}" dt="2020-08-07T04:13:58.727" v="2164" actId="1076"/>
          <ac:spMkLst>
            <pc:docMk/>
            <pc:sldMk cId="3362677673" sldId="262"/>
            <ac:spMk id="12" creationId="{64F5CF13-DE60-49EA-8DF4-320AB71EFBDF}"/>
          </ac:spMkLst>
        </pc:spChg>
        <pc:picChg chg="add mod">
          <ac:chgData name="Fujiwara Tomomasa" userId="773db4682fb361c6" providerId="LiveId" clId="{E8CE6D68-1B5D-4BB5-8FC0-705FB55FB659}" dt="2020-08-07T04:10:50.196" v="2002" actId="931"/>
          <ac:picMkLst>
            <pc:docMk/>
            <pc:sldMk cId="3362677673" sldId="262"/>
            <ac:picMk id="7" creationId="{2B648E96-0EA5-4B4A-BABA-E70491B129AC}"/>
          </ac:picMkLst>
        </pc:picChg>
        <pc:cxnChg chg="add del mod">
          <ac:chgData name="Fujiwara Tomomasa" userId="773db4682fb361c6" providerId="LiveId" clId="{E8CE6D68-1B5D-4BB5-8FC0-705FB55FB659}" dt="2020-08-07T04:12:08.029" v="2029" actId="21"/>
          <ac:cxnSpMkLst>
            <pc:docMk/>
            <pc:sldMk cId="3362677673" sldId="262"/>
            <ac:cxnSpMk id="9" creationId="{7FC75845-EE8A-48F9-92EC-E55E63612751}"/>
          </ac:cxnSpMkLst>
        </pc:cxnChg>
        <pc:cxnChg chg="add del mod">
          <ac:chgData name="Fujiwara Tomomasa" userId="773db4682fb361c6" providerId="LiveId" clId="{E8CE6D68-1B5D-4BB5-8FC0-705FB55FB659}" dt="2020-08-07T04:12:06.300" v="2028" actId="21"/>
          <ac:cxnSpMkLst>
            <pc:docMk/>
            <pc:sldMk cId="3362677673" sldId="262"/>
            <ac:cxnSpMk id="10" creationId="{DEC41AE9-B654-45B7-8B37-4EA61EFB5C39}"/>
          </ac:cxnSpMkLst>
        </pc:cxnChg>
      </pc:sldChg>
      <pc:sldChg chg="addSp delSp modSp new mod">
        <pc:chgData name="Fujiwara Tomomasa" userId="773db4682fb361c6" providerId="LiveId" clId="{E8CE6D68-1B5D-4BB5-8FC0-705FB55FB659}" dt="2020-08-07T07:53:15.733" v="5626" actId="207"/>
        <pc:sldMkLst>
          <pc:docMk/>
          <pc:sldMk cId="2132130250" sldId="263"/>
        </pc:sldMkLst>
        <pc:spChg chg="mod">
          <ac:chgData name="Fujiwara Tomomasa" userId="773db4682fb361c6" providerId="LiveId" clId="{E8CE6D68-1B5D-4BB5-8FC0-705FB55FB659}" dt="2020-08-07T04:33:12.960" v="2168"/>
          <ac:spMkLst>
            <pc:docMk/>
            <pc:sldMk cId="2132130250" sldId="263"/>
            <ac:spMk id="2" creationId="{85D5EFA1-B6D3-4F51-A8DD-2E191B860A09}"/>
          </ac:spMkLst>
        </pc:spChg>
        <pc:spChg chg="del">
          <ac:chgData name="Fujiwara Tomomasa" userId="773db4682fb361c6" providerId="LiveId" clId="{E8CE6D68-1B5D-4BB5-8FC0-705FB55FB659}" dt="2020-08-07T05:13:16.205" v="3753" actId="931"/>
          <ac:spMkLst>
            <pc:docMk/>
            <pc:sldMk cId="2132130250" sldId="263"/>
            <ac:spMk id="3" creationId="{3B825615-4803-46E2-8870-466581B62337}"/>
          </ac:spMkLst>
        </pc:spChg>
        <pc:spChg chg="add del mod">
          <ac:chgData name="Fujiwara Tomomasa" userId="773db4682fb361c6" providerId="LiveId" clId="{E8CE6D68-1B5D-4BB5-8FC0-705FB55FB659}" dt="2020-08-07T05:14:14.533" v="3759" actId="931"/>
          <ac:spMkLst>
            <pc:docMk/>
            <pc:sldMk cId="2132130250" sldId="263"/>
            <ac:spMk id="9" creationId="{B4C12B21-B73A-47BE-BD25-3E43E8C49886}"/>
          </ac:spMkLst>
        </pc:spChg>
        <pc:spChg chg="add del mod">
          <ac:chgData name="Fujiwara Tomomasa" userId="773db4682fb361c6" providerId="LiveId" clId="{E8CE6D68-1B5D-4BB5-8FC0-705FB55FB659}" dt="2020-08-07T05:14:25.859" v="3761" actId="931"/>
          <ac:spMkLst>
            <pc:docMk/>
            <pc:sldMk cId="2132130250" sldId="263"/>
            <ac:spMk id="17" creationId="{B87249BC-9D10-4622-8975-57E88B130246}"/>
          </ac:spMkLst>
        </pc:spChg>
        <pc:spChg chg="add del mod">
          <ac:chgData name="Fujiwara Tomomasa" userId="773db4682fb361c6" providerId="LiveId" clId="{E8CE6D68-1B5D-4BB5-8FC0-705FB55FB659}" dt="2020-08-07T05:16:12.586" v="3765" actId="931"/>
          <ac:spMkLst>
            <pc:docMk/>
            <pc:sldMk cId="2132130250" sldId="263"/>
            <ac:spMk id="23" creationId="{C82A4A57-FF23-4768-BB7F-23874DC77475}"/>
          </ac:spMkLst>
        </pc:spChg>
        <pc:spChg chg="add del mod">
          <ac:chgData name="Fujiwara Tomomasa" userId="773db4682fb361c6" providerId="LiveId" clId="{E8CE6D68-1B5D-4BB5-8FC0-705FB55FB659}" dt="2020-08-07T05:16:27.860" v="3767" actId="931"/>
          <ac:spMkLst>
            <pc:docMk/>
            <pc:sldMk cId="2132130250" sldId="263"/>
            <ac:spMk id="27" creationId="{D67D1FDD-92B4-40A5-825A-E33235A32BB5}"/>
          </ac:spMkLst>
        </pc:spChg>
        <pc:spChg chg="add mod">
          <ac:chgData name="Fujiwara Tomomasa" userId="773db4682fb361c6" providerId="LiveId" clId="{E8CE6D68-1B5D-4BB5-8FC0-705FB55FB659}" dt="2020-08-07T05:39:47.590" v="4204" actId="1076"/>
          <ac:spMkLst>
            <pc:docMk/>
            <pc:sldMk cId="2132130250" sldId="263"/>
            <ac:spMk id="30" creationId="{AF7E865F-16C2-4762-9188-7B5E9CEF1AB7}"/>
          </ac:spMkLst>
        </pc:spChg>
        <pc:spChg chg="add mod">
          <ac:chgData name="Fujiwara Tomomasa" userId="773db4682fb361c6" providerId="LiveId" clId="{E8CE6D68-1B5D-4BB5-8FC0-705FB55FB659}" dt="2020-08-07T05:34:49.949" v="4063" actId="1038"/>
          <ac:spMkLst>
            <pc:docMk/>
            <pc:sldMk cId="2132130250" sldId="263"/>
            <ac:spMk id="41" creationId="{D243BEDD-1452-4CE3-B966-D67E5D379781}"/>
          </ac:spMkLst>
        </pc:spChg>
        <pc:spChg chg="add mod">
          <ac:chgData name="Fujiwara Tomomasa" userId="773db4682fb361c6" providerId="LiveId" clId="{E8CE6D68-1B5D-4BB5-8FC0-705FB55FB659}" dt="2020-08-07T05:36:59.498" v="4167" actId="20577"/>
          <ac:spMkLst>
            <pc:docMk/>
            <pc:sldMk cId="2132130250" sldId="263"/>
            <ac:spMk id="45" creationId="{927B1D53-68F0-4F65-8A6C-61D60313A1B2}"/>
          </ac:spMkLst>
        </pc:spChg>
        <pc:spChg chg="add mod">
          <ac:chgData name="Fujiwara Tomomasa" userId="773db4682fb361c6" providerId="LiveId" clId="{E8CE6D68-1B5D-4BB5-8FC0-705FB55FB659}" dt="2020-08-07T05:37:07.239" v="4171" actId="20577"/>
          <ac:spMkLst>
            <pc:docMk/>
            <pc:sldMk cId="2132130250" sldId="263"/>
            <ac:spMk id="47" creationId="{DCCA9D9F-4867-46E3-BE08-64A049D72E63}"/>
          </ac:spMkLst>
        </pc:spChg>
        <pc:graphicFrameChg chg="add del">
          <ac:chgData name="Fujiwara Tomomasa" userId="773db4682fb361c6" providerId="LiveId" clId="{E8CE6D68-1B5D-4BB5-8FC0-705FB55FB659}" dt="2020-08-07T05:35:08.525" v="4065" actId="3680"/>
          <ac:graphicFrameMkLst>
            <pc:docMk/>
            <pc:sldMk cId="2132130250" sldId="263"/>
            <ac:graphicFrameMk id="42" creationId="{0D30A200-4783-401C-8AB9-03EEB782370B}"/>
          </ac:graphicFrameMkLst>
        </pc:graphicFrameChg>
        <pc:graphicFrameChg chg="add mod modGraphic">
          <ac:chgData name="Fujiwara Tomomasa" userId="773db4682fb361c6" providerId="LiveId" clId="{E8CE6D68-1B5D-4BB5-8FC0-705FB55FB659}" dt="2020-08-07T07:53:15.733" v="5626" actId="207"/>
          <ac:graphicFrameMkLst>
            <pc:docMk/>
            <pc:sldMk cId="2132130250" sldId="263"/>
            <ac:graphicFrameMk id="43" creationId="{BB60CED4-B98F-4962-95F7-1C6B54F31100}"/>
          </ac:graphicFrameMkLst>
        </pc:graphicFrameChg>
        <pc:picChg chg="add del mod">
          <ac:chgData name="Fujiwara Tomomasa" userId="773db4682fb361c6" providerId="LiveId" clId="{E8CE6D68-1B5D-4BB5-8FC0-705FB55FB659}" dt="2020-08-07T05:13:18.998" v="3754" actId="21"/>
          <ac:picMkLst>
            <pc:docMk/>
            <pc:sldMk cId="2132130250" sldId="263"/>
            <ac:picMk id="7" creationId="{7AB9ADB3-B7C1-4075-82FE-EE3EEF511325}"/>
          </ac:picMkLst>
        </pc:picChg>
        <pc:picChg chg="add del mod">
          <ac:chgData name="Fujiwara Tomomasa" userId="773db4682fb361c6" providerId="LiveId" clId="{E8CE6D68-1B5D-4BB5-8FC0-705FB55FB659}" dt="2020-08-07T05:13:37.137" v="3756" actId="931"/>
          <ac:picMkLst>
            <pc:docMk/>
            <pc:sldMk cId="2132130250" sldId="263"/>
            <ac:picMk id="11" creationId="{01B81C9A-AB7D-45EC-9352-4541C5A42A2F}"/>
          </ac:picMkLst>
        </pc:picChg>
        <pc:picChg chg="add del mod">
          <ac:chgData name="Fujiwara Tomomasa" userId="773db4682fb361c6" providerId="LiveId" clId="{E8CE6D68-1B5D-4BB5-8FC0-705FB55FB659}" dt="2020-08-07T05:14:03.270" v="3758" actId="931"/>
          <ac:picMkLst>
            <pc:docMk/>
            <pc:sldMk cId="2132130250" sldId="263"/>
            <ac:picMk id="13" creationId="{63694B76-71F7-4D78-A644-64D8D67FFF3E}"/>
          </ac:picMkLst>
        </pc:picChg>
        <pc:picChg chg="add del mod">
          <ac:chgData name="Fujiwara Tomomasa" userId="773db4682fb361c6" providerId="LiveId" clId="{E8CE6D68-1B5D-4BB5-8FC0-705FB55FB659}" dt="2020-08-07T05:14:17.292" v="3760" actId="21"/>
          <ac:picMkLst>
            <pc:docMk/>
            <pc:sldMk cId="2132130250" sldId="263"/>
            <ac:picMk id="15" creationId="{6A4BAB5A-F152-4E40-80C1-73EA9E4F6E35}"/>
          </ac:picMkLst>
        </pc:picChg>
        <pc:picChg chg="add del mod">
          <ac:chgData name="Fujiwara Tomomasa" userId="773db4682fb361c6" providerId="LiveId" clId="{E8CE6D68-1B5D-4BB5-8FC0-705FB55FB659}" dt="2020-08-07T05:14:37.619" v="3764" actId="21"/>
          <ac:picMkLst>
            <pc:docMk/>
            <pc:sldMk cId="2132130250" sldId="263"/>
            <ac:picMk id="19" creationId="{0BCDD60E-C6AF-439A-BE02-C6A3777AD640}"/>
          </ac:picMkLst>
        </pc:picChg>
        <pc:picChg chg="add del mod">
          <ac:chgData name="Fujiwara Tomomasa" userId="773db4682fb361c6" providerId="LiveId" clId="{E8CE6D68-1B5D-4BB5-8FC0-705FB55FB659}" dt="2020-08-07T05:14:36.166" v="3763" actId="21"/>
          <ac:picMkLst>
            <pc:docMk/>
            <pc:sldMk cId="2132130250" sldId="263"/>
            <ac:picMk id="21" creationId="{C606182C-1CF5-4D9C-B4C5-141F81E0EC71}"/>
          </ac:picMkLst>
        </pc:picChg>
        <pc:picChg chg="add del mod">
          <ac:chgData name="Fujiwara Tomomasa" userId="773db4682fb361c6" providerId="LiveId" clId="{E8CE6D68-1B5D-4BB5-8FC0-705FB55FB659}" dt="2020-08-07T05:16:19.608" v="3766" actId="21"/>
          <ac:picMkLst>
            <pc:docMk/>
            <pc:sldMk cId="2132130250" sldId="263"/>
            <ac:picMk id="25" creationId="{FA60CBBE-AE21-4E1F-9960-F391660B768D}"/>
          </ac:picMkLst>
        </pc:picChg>
        <pc:picChg chg="add mod modCrop">
          <ac:chgData name="Fujiwara Tomomasa" userId="773db4682fb361c6" providerId="LiveId" clId="{E8CE6D68-1B5D-4BB5-8FC0-705FB55FB659}" dt="2020-08-07T05:34:49.949" v="4063" actId="1038"/>
          <ac:picMkLst>
            <pc:docMk/>
            <pc:sldMk cId="2132130250" sldId="263"/>
            <ac:picMk id="29" creationId="{89CD2A0F-D711-4977-B59F-059377C5EA5B}"/>
          </ac:picMkLst>
        </pc:picChg>
        <pc:cxnChg chg="add mod">
          <ac:chgData name="Fujiwara Tomomasa" userId="773db4682fb361c6" providerId="LiveId" clId="{E8CE6D68-1B5D-4BB5-8FC0-705FB55FB659}" dt="2020-08-07T05:34:49.949" v="4063" actId="1038"/>
          <ac:cxnSpMkLst>
            <pc:docMk/>
            <pc:sldMk cId="2132130250" sldId="263"/>
            <ac:cxnSpMk id="32" creationId="{CF107DD3-5365-4129-987B-0C05AADA85E7}"/>
          </ac:cxnSpMkLst>
        </pc:cxnChg>
        <pc:cxnChg chg="add mod">
          <ac:chgData name="Fujiwara Tomomasa" userId="773db4682fb361c6" providerId="LiveId" clId="{E8CE6D68-1B5D-4BB5-8FC0-705FB55FB659}" dt="2020-08-07T05:34:49.949" v="4063" actId="1038"/>
          <ac:cxnSpMkLst>
            <pc:docMk/>
            <pc:sldMk cId="2132130250" sldId="263"/>
            <ac:cxnSpMk id="33" creationId="{0CC94B71-7B27-4CDC-85AE-4AFDED825417}"/>
          </ac:cxnSpMkLst>
        </pc:cxnChg>
        <pc:cxnChg chg="add mod">
          <ac:chgData name="Fujiwara Tomomasa" userId="773db4682fb361c6" providerId="LiveId" clId="{E8CE6D68-1B5D-4BB5-8FC0-705FB55FB659}" dt="2020-08-07T05:34:49.949" v="4063" actId="1038"/>
          <ac:cxnSpMkLst>
            <pc:docMk/>
            <pc:sldMk cId="2132130250" sldId="263"/>
            <ac:cxnSpMk id="37" creationId="{45B44037-779D-4377-B8B2-569AF71CB50F}"/>
          </ac:cxnSpMkLst>
        </pc:cxnChg>
        <pc:cxnChg chg="add mod">
          <ac:chgData name="Fujiwara Tomomasa" userId="773db4682fb361c6" providerId="LiveId" clId="{E8CE6D68-1B5D-4BB5-8FC0-705FB55FB659}" dt="2020-08-07T05:34:49.949" v="4063" actId="1038"/>
          <ac:cxnSpMkLst>
            <pc:docMk/>
            <pc:sldMk cId="2132130250" sldId="263"/>
            <ac:cxnSpMk id="38" creationId="{7D4D385A-7A13-4EAA-AC00-E5BFA460941F}"/>
          </ac:cxnSpMkLst>
        </pc:cxnChg>
        <pc:cxnChg chg="add mod">
          <ac:chgData name="Fujiwara Tomomasa" userId="773db4682fb361c6" providerId="LiveId" clId="{E8CE6D68-1B5D-4BB5-8FC0-705FB55FB659}" dt="2020-08-07T05:37:33.890" v="4185" actId="692"/>
          <ac:cxnSpMkLst>
            <pc:docMk/>
            <pc:sldMk cId="2132130250" sldId="263"/>
            <ac:cxnSpMk id="48" creationId="{7AB158CD-EBD9-42D4-A73D-29C9A39AF3E7}"/>
          </ac:cxnSpMkLst>
        </pc:cxnChg>
        <pc:cxnChg chg="add mod">
          <ac:chgData name="Fujiwara Tomomasa" userId="773db4682fb361c6" providerId="LiveId" clId="{E8CE6D68-1B5D-4BB5-8FC0-705FB55FB659}" dt="2020-08-07T05:37:46.858" v="4188" actId="14100"/>
          <ac:cxnSpMkLst>
            <pc:docMk/>
            <pc:sldMk cId="2132130250" sldId="263"/>
            <ac:cxnSpMk id="51" creationId="{DCC41FA0-F98A-458A-929A-68E99D27BFAF}"/>
          </ac:cxnSpMkLst>
        </pc:cxnChg>
      </pc:sldChg>
      <pc:sldChg chg="addSp modSp new mod">
        <pc:chgData name="Fujiwara Tomomasa" userId="773db4682fb361c6" providerId="LiveId" clId="{E8CE6D68-1B5D-4BB5-8FC0-705FB55FB659}" dt="2020-08-07T08:41:12.944" v="5628" actId="113"/>
        <pc:sldMkLst>
          <pc:docMk/>
          <pc:sldMk cId="1904052392" sldId="264"/>
        </pc:sldMkLst>
        <pc:spChg chg="mod">
          <ac:chgData name="Fujiwara Tomomasa" userId="773db4682fb361c6" providerId="LiveId" clId="{E8CE6D68-1B5D-4BB5-8FC0-705FB55FB659}" dt="2020-08-07T08:41:12.944" v="5628" actId="113"/>
          <ac:spMkLst>
            <pc:docMk/>
            <pc:sldMk cId="1904052392" sldId="264"/>
            <ac:spMk id="2" creationId="{E2296CE6-A5FE-4E0A-B3AE-9C4B3177EE59}"/>
          </ac:spMkLst>
        </pc:spChg>
        <pc:spChg chg="mod">
          <ac:chgData name="Fujiwara Tomomasa" userId="773db4682fb361c6" providerId="LiveId" clId="{E8CE6D68-1B5D-4BB5-8FC0-705FB55FB659}" dt="2020-08-07T04:44:52.938" v="2650" actId="20577"/>
          <ac:spMkLst>
            <pc:docMk/>
            <pc:sldMk cId="1904052392" sldId="264"/>
            <ac:spMk id="3" creationId="{C36D8294-1EC0-4F9D-AAF7-D5381D2A4279}"/>
          </ac:spMkLst>
        </pc:spChg>
        <pc:spChg chg="add mod">
          <ac:chgData name="Fujiwara Tomomasa" userId="773db4682fb361c6" providerId="LiveId" clId="{E8CE6D68-1B5D-4BB5-8FC0-705FB55FB659}" dt="2020-08-07T04:47:11.618" v="2735" actId="1035"/>
          <ac:spMkLst>
            <pc:docMk/>
            <pc:sldMk cId="1904052392" sldId="264"/>
            <ac:spMk id="6" creationId="{63D3341F-4FFA-447E-AA63-26E00F71798D}"/>
          </ac:spMkLst>
        </pc:spChg>
        <pc:spChg chg="add mod">
          <ac:chgData name="Fujiwara Tomomasa" userId="773db4682fb361c6" providerId="LiveId" clId="{E8CE6D68-1B5D-4BB5-8FC0-705FB55FB659}" dt="2020-08-07T04:47:11.618" v="2735" actId="1035"/>
          <ac:spMkLst>
            <pc:docMk/>
            <pc:sldMk cId="1904052392" sldId="264"/>
            <ac:spMk id="7" creationId="{41FDE15C-DECE-4047-BFF5-2028D89BCC1C}"/>
          </ac:spMkLst>
        </pc:spChg>
        <pc:spChg chg="add mod">
          <ac:chgData name="Fujiwara Tomomasa" userId="773db4682fb361c6" providerId="LiveId" clId="{E8CE6D68-1B5D-4BB5-8FC0-705FB55FB659}" dt="2020-08-07T04:47:11.618" v="2735" actId="1035"/>
          <ac:spMkLst>
            <pc:docMk/>
            <pc:sldMk cId="1904052392" sldId="264"/>
            <ac:spMk id="8" creationId="{024E7CBE-6915-4752-8425-54F07EA98D89}"/>
          </ac:spMkLst>
        </pc:spChg>
        <pc:spChg chg="add mod">
          <ac:chgData name="Fujiwara Tomomasa" userId="773db4682fb361c6" providerId="LiveId" clId="{E8CE6D68-1B5D-4BB5-8FC0-705FB55FB659}" dt="2020-08-07T04:47:11.618" v="2735" actId="1035"/>
          <ac:spMkLst>
            <pc:docMk/>
            <pc:sldMk cId="1904052392" sldId="264"/>
            <ac:spMk id="9" creationId="{55D42F74-E4E2-4DE8-92D6-3707D03F537E}"/>
          </ac:spMkLst>
        </pc:spChg>
        <pc:spChg chg="add mod">
          <ac:chgData name="Fujiwara Tomomasa" userId="773db4682fb361c6" providerId="LiveId" clId="{E8CE6D68-1B5D-4BB5-8FC0-705FB55FB659}" dt="2020-08-07T04:47:11.618" v="2735" actId="1035"/>
          <ac:spMkLst>
            <pc:docMk/>
            <pc:sldMk cId="1904052392" sldId="264"/>
            <ac:spMk id="10" creationId="{9724D809-E570-4E47-A4D1-FE77C31C3DA8}"/>
          </ac:spMkLst>
        </pc:spChg>
        <pc:spChg chg="add mod">
          <ac:chgData name="Fujiwara Tomomasa" userId="773db4682fb361c6" providerId="LiveId" clId="{E8CE6D68-1B5D-4BB5-8FC0-705FB55FB659}" dt="2020-08-07T04:47:11.618" v="2735" actId="1035"/>
          <ac:spMkLst>
            <pc:docMk/>
            <pc:sldMk cId="1904052392" sldId="264"/>
            <ac:spMk id="12" creationId="{E53F1AD7-ED98-4033-A752-BBC3CD0C1BBC}"/>
          </ac:spMkLst>
        </pc:spChg>
        <pc:spChg chg="add mod">
          <ac:chgData name="Fujiwara Tomomasa" userId="773db4682fb361c6" providerId="LiveId" clId="{E8CE6D68-1B5D-4BB5-8FC0-705FB55FB659}" dt="2020-08-07T04:47:11.618" v="2735" actId="1035"/>
          <ac:spMkLst>
            <pc:docMk/>
            <pc:sldMk cId="1904052392" sldId="264"/>
            <ac:spMk id="14" creationId="{04ED95D5-3535-4FD2-AA63-84EA785CE5B4}"/>
          </ac:spMkLst>
        </pc:spChg>
        <pc:spChg chg="add mod">
          <ac:chgData name="Fujiwara Tomomasa" userId="773db4682fb361c6" providerId="LiveId" clId="{E8CE6D68-1B5D-4BB5-8FC0-705FB55FB659}" dt="2020-08-07T04:47:11.618" v="2735" actId="1035"/>
          <ac:spMkLst>
            <pc:docMk/>
            <pc:sldMk cId="1904052392" sldId="264"/>
            <ac:spMk id="15" creationId="{1409F3D6-C522-4F87-9999-53A6BB06FD31}"/>
          </ac:spMkLst>
        </pc:spChg>
        <pc:spChg chg="add mod">
          <ac:chgData name="Fujiwara Tomomasa" userId="773db4682fb361c6" providerId="LiveId" clId="{E8CE6D68-1B5D-4BB5-8FC0-705FB55FB659}" dt="2020-08-07T04:47:11.618" v="2735" actId="1035"/>
          <ac:spMkLst>
            <pc:docMk/>
            <pc:sldMk cId="1904052392" sldId="264"/>
            <ac:spMk id="16" creationId="{5B101A6F-EE32-4273-A22C-FCC539504C67}"/>
          </ac:spMkLst>
        </pc:spChg>
        <pc:spChg chg="add mod">
          <ac:chgData name="Fujiwara Tomomasa" userId="773db4682fb361c6" providerId="LiveId" clId="{E8CE6D68-1B5D-4BB5-8FC0-705FB55FB659}" dt="2020-08-07T04:47:11.618" v="2735" actId="1035"/>
          <ac:spMkLst>
            <pc:docMk/>
            <pc:sldMk cId="1904052392" sldId="264"/>
            <ac:spMk id="17" creationId="{455E74AD-529E-40AE-AE31-54FCD7AEB278}"/>
          </ac:spMkLst>
        </pc:spChg>
        <pc:spChg chg="add mod">
          <ac:chgData name="Fujiwara Tomomasa" userId="773db4682fb361c6" providerId="LiveId" clId="{E8CE6D68-1B5D-4BB5-8FC0-705FB55FB659}" dt="2020-08-07T04:47:48.010" v="2792"/>
          <ac:spMkLst>
            <pc:docMk/>
            <pc:sldMk cId="1904052392" sldId="264"/>
            <ac:spMk id="18" creationId="{BA0FCFC4-1633-4A24-854F-F4971B05CF02}"/>
          </ac:spMkLst>
        </pc:spChg>
        <pc:spChg chg="add mod">
          <ac:chgData name="Fujiwara Tomomasa" userId="773db4682fb361c6" providerId="LiveId" clId="{E8CE6D68-1B5D-4BB5-8FC0-705FB55FB659}" dt="2020-08-07T04:47:11.618" v="2735" actId="1035"/>
          <ac:spMkLst>
            <pc:docMk/>
            <pc:sldMk cId="1904052392" sldId="264"/>
            <ac:spMk id="19" creationId="{DC6EF3F8-FAAE-4C91-9648-F906D80BDE7D}"/>
          </ac:spMkLst>
        </pc:spChg>
        <pc:cxnChg chg="add mod">
          <ac:chgData name="Fujiwara Tomomasa" userId="773db4682fb361c6" providerId="LiveId" clId="{E8CE6D68-1B5D-4BB5-8FC0-705FB55FB659}" dt="2020-08-07T04:47:11.618" v="2735" actId="1035"/>
          <ac:cxnSpMkLst>
            <pc:docMk/>
            <pc:sldMk cId="1904052392" sldId="264"/>
            <ac:cxnSpMk id="11" creationId="{4FCACCC4-1F61-4CCF-B210-A49EFB85E1FC}"/>
          </ac:cxnSpMkLst>
        </pc:cxnChg>
        <pc:cxnChg chg="add mod">
          <ac:chgData name="Fujiwara Tomomasa" userId="773db4682fb361c6" providerId="LiveId" clId="{E8CE6D68-1B5D-4BB5-8FC0-705FB55FB659}" dt="2020-08-07T04:47:11.618" v="2735" actId="1035"/>
          <ac:cxnSpMkLst>
            <pc:docMk/>
            <pc:sldMk cId="1904052392" sldId="264"/>
            <ac:cxnSpMk id="13" creationId="{B38522B3-29DC-4416-9CE6-DD281CBCDD18}"/>
          </ac:cxnSpMkLst>
        </pc:cxnChg>
      </pc:sldChg>
      <pc:sldChg chg="addSp delSp modSp new mod">
        <pc:chgData name="Fujiwara Tomomasa" userId="773db4682fb361c6" providerId="LiveId" clId="{E8CE6D68-1B5D-4BB5-8FC0-705FB55FB659}" dt="2020-08-07T04:55:21.830" v="3017" actId="1038"/>
        <pc:sldMkLst>
          <pc:docMk/>
          <pc:sldMk cId="3157761257" sldId="265"/>
        </pc:sldMkLst>
        <pc:spChg chg="mod">
          <ac:chgData name="Fujiwara Tomomasa" userId="773db4682fb361c6" providerId="LiveId" clId="{E8CE6D68-1B5D-4BB5-8FC0-705FB55FB659}" dt="2020-08-07T04:48:06.334" v="2794"/>
          <ac:spMkLst>
            <pc:docMk/>
            <pc:sldMk cId="3157761257" sldId="265"/>
            <ac:spMk id="2" creationId="{AF5D775D-7D4D-4826-890B-A293680F04A0}"/>
          </ac:spMkLst>
        </pc:spChg>
        <pc:spChg chg="add mod">
          <ac:chgData name="Fujiwara Tomomasa" userId="773db4682fb361c6" providerId="LiveId" clId="{E8CE6D68-1B5D-4BB5-8FC0-705FB55FB659}" dt="2020-08-07T04:55:21.830" v="3017" actId="1038"/>
          <ac:spMkLst>
            <pc:docMk/>
            <pc:sldMk cId="3157761257" sldId="265"/>
            <ac:spMk id="8" creationId="{AB493D0E-261B-4E82-8083-34A72ED5FC21}"/>
          </ac:spMkLst>
        </pc:spChg>
        <pc:spChg chg="add mod">
          <ac:chgData name="Fujiwara Tomomasa" userId="773db4682fb361c6" providerId="LiveId" clId="{E8CE6D68-1B5D-4BB5-8FC0-705FB55FB659}" dt="2020-08-07T04:55:03.635" v="2982" actId="1038"/>
          <ac:spMkLst>
            <pc:docMk/>
            <pc:sldMk cId="3157761257" sldId="265"/>
            <ac:spMk id="10" creationId="{5AF579D3-640E-4AFD-80D6-C765D0FC5A24}"/>
          </ac:spMkLst>
        </pc:spChg>
        <pc:spChg chg="add mod">
          <ac:chgData name="Fujiwara Tomomasa" userId="773db4682fb361c6" providerId="LiveId" clId="{E8CE6D68-1B5D-4BB5-8FC0-705FB55FB659}" dt="2020-08-07T04:52:37.148" v="2883" actId="1076"/>
          <ac:spMkLst>
            <pc:docMk/>
            <pc:sldMk cId="3157761257" sldId="265"/>
            <ac:spMk id="12" creationId="{D22DEA8E-791E-4A56-8473-08E0B84C8CD7}"/>
          </ac:spMkLst>
        </pc:spChg>
        <pc:spChg chg="add mod">
          <ac:chgData name="Fujiwara Tomomasa" userId="773db4682fb361c6" providerId="LiveId" clId="{E8CE6D68-1B5D-4BB5-8FC0-705FB55FB659}" dt="2020-08-07T04:52:37.148" v="2883" actId="1076"/>
          <ac:spMkLst>
            <pc:docMk/>
            <pc:sldMk cId="3157761257" sldId="265"/>
            <ac:spMk id="14" creationId="{435F71F6-8504-4838-BB7F-7086E8B34E79}"/>
          </ac:spMkLst>
        </pc:spChg>
        <pc:spChg chg="add del mod">
          <ac:chgData name="Fujiwara Tomomasa" userId="773db4682fb361c6" providerId="LiveId" clId="{E8CE6D68-1B5D-4BB5-8FC0-705FB55FB659}" dt="2020-08-07T04:53:07.183" v="2891" actId="21"/>
          <ac:spMkLst>
            <pc:docMk/>
            <pc:sldMk cId="3157761257" sldId="265"/>
            <ac:spMk id="15" creationId="{4E2B9BDC-AA5F-4C66-A865-F686A6FC63C1}"/>
          </ac:spMkLst>
        </pc:spChg>
        <pc:spChg chg="add mod">
          <ac:chgData name="Fujiwara Tomomasa" userId="773db4682fb361c6" providerId="LiveId" clId="{E8CE6D68-1B5D-4BB5-8FC0-705FB55FB659}" dt="2020-08-07T04:54:29.501" v="2971" actId="2085"/>
          <ac:spMkLst>
            <pc:docMk/>
            <pc:sldMk cId="3157761257" sldId="265"/>
            <ac:spMk id="17" creationId="{0239F4A1-16F6-4FD2-A344-623589E7184E}"/>
          </ac:spMkLst>
        </pc:spChg>
        <pc:picChg chg="add mod">
          <ac:chgData name="Fujiwara Tomomasa" userId="773db4682fb361c6" providerId="LiveId" clId="{E8CE6D68-1B5D-4BB5-8FC0-705FB55FB659}" dt="2020-08-07T04:52:37.148" v="2883" actId="1076"/>
          <ac:picMkLst>
            <pc:docMk/>
            <pc:sldMk cId="3157761257" sldId="265"/>
            <ac:picMk id="7" creationId="{9B5B8D2E-26E6-46A0-8FB0-1ED34ADC64B9}"/>
          </ac:picMkLst>
        </pc:picChg>
      </pc:sldChg>
      <pc:sldChg chg="add del">
        <pc:chgData name="Fujiwara Tomomasa" userId="773db4682fb361c6" providerId="LiveId" clId="{E8CE6D68-1B5D-4BB5-8FC0-705FB55FB659}" dt="2020-08-07T04:57:54.038" v="3027" actId="2696"/>
        <pc:sldMkLst>
          <pc:docMk/>
          <pc:sldMk cId="3904354823" sldId="266"/>
        </pc:sldMkLst>
      </pc:sldChg>
      <pc:sldChg chg="addSp modSp add mod">
        <pc:chgData name="Fujiwara Tomomasa" userId="773db4682fb361c6" providerId="LiveId" clId="{E8CE6D68-1B5D-4BB5-8FC0-705FB55FB659}" dt="2020-08-07T06:57:04.534" v="5488" actId="208"/>
        <pc:sldMkLst>
          <pc:docMk/>
          <pc:sldMk cId="2172521629" sldId="267"/>
        </pc:sldMkLst>
        <pc:spChg chg="add mod">
          <ac:chgData name="Fujiwara Tomomasa" userId="773db4682fb361c6" providerId="LiveId" clId="{E8CE6D68-1B5D-4BB5-8FC0-705FB55FB659}" dt="2020-08-07T04:58:19.188" v="3034" actId="1076"/>
          <ac:spMkLst>
            <pc:docMk/>
            <pc:sldMk cId="2172521629" sldId="267"/>
            <ac:spMk id="6" creationId="{AD65865B-0436-4644-9FAF-B11B7653A608}"/>
          </ac:spMkLst>
        </pc:spChg>
        <pc:spChg chg="add mod">
          <ac:chgData name="Fujiwara Tomomasa" userId="773db4682fb361c6" providerId="LiveId" clId="{E8CE6D68-1B5D-4BB5-8FC0-705FB55FB659}" dt="2020-08-07T04:58:23.250" v="3036" actId="1076"/>
          <ac:spMkLst>
            <pc:docMk/>
            <pc:sldMk cId="2172521629" sldId="267"/>
            <ac:spMk id="9" creationId="{A57E9C80-C21E-4D96-8EFF-AFBAA8AA1AC3}"/>
          </ac:spMkLst>
        </pc:spChg>
        <pc:spChg chg="add mod">
          <ac:chgData name="Fujiwara Tomomasa" userId="773db4682fb361c6" providerId="LiveId" clId="{E8CE6D68-1B5D-4BB5-8FC0-705FB55FB659}" dt="2020-08-07T06:01:02.183" v="5041" actId="20577"/>
          <ac:spMkLst>
            <pc:docMk/>
            <pc:sldMk cId="2172521629" sldId="267"/>
            <ac:spMk id="11" creationId="{81560891-C67B-4A01-BD3F-1539019138D6}"/>
          </ac:spMkLst>
        </pc:spChg>
        <pc:spChg chg="mod">
          <ac:chgData name="Fujiwara Tomomasa" userId="773db4682fb361c6" providerId="LiveId" clId="{E8CE6D68-1B5D-4BB5-8FC0-705FB55FB659}" dt="2020-08-07T04:57:17.807" v="3026" actId="1076"/>
          <ac:spMkLst>
            <pc:docMk/>
            <pc:sldMk cId="2172521629" sldId="267"/>
            <ac:spMk id="12" creationId="{D22DEA8E-791E-4A56-8473-08E0B84C8CD7}"/>
          </ac:spMkLst>
        </pc:spChg>
        <pc:spChg chg="mod">
          <ac:chgData name="Fujiwara Tomomasa" userId="773db4682fb361c6" providerId="LiveId" clId="{E8CE6D68-1B5D-4BB5-8FC0-705FB55FB659}" dt="2020-08-07T06:57:04.534" v="5488" actId="208"/>
          <ac:spMkLst>
            <pc:docMk/>
            <pc:sldMk cId="2172521629" sldId="267"/>
            <ac:spMk id="14" creationId="{435F71F6-8504-4838-BB7F-7086E8B34E79}"/>
          </ac:spMkLst>
        </pc:spChg>
        <pc:picChg chg="mod">
          <ac:chgData name="Fujiwara Tomomasa" userId="773db4682fb361c6" providerId="LiveId" clId="{E8CE6D68-1B5D-4BB5-8FC0-705FB55FB659}" dt="2020-08-07T04:57:07.330" v="3025" actId="14826"/>
          <ac:picMkLst>
            <pc:docMk/>
            <pc:sldMk cId="2172521629" sldId="267"/>
            <ac:picMk id="7" creationId="{9B5B8D2E-26E6-46A0-8FB0-1ED34ADC64B9}"/>
          </ac:picMkLst>
        </pc:picChg>
      </pc:sldChg>
      <pc:sldChg chg="addSp delSp modSp add mod">
        <pc:chgData name="Fujiwara Tomomasa" userId="773db4682fb361c6" providerId="LiveId" clId="{E8CE6D68-1B5D-4BB5-8FC0-705FB55FB659}" dt="2020-08-07T05:01:58.557" v="3315" actId="207"/>
        <pc:sldMkLst>
          <pc:docMk/>
          <pc:sldMk cId="2737978457" sldId="268"/>
        </pc:sldMkLst>
        <pc:spChg chg="del">
          <ac:chgData name="Fujiwara Tomomasa" userId="773db4682fb361c6" providerId="LiveId" clId="{E8CE6D68-1B5D-4BB5-8FC0-705FB55FB659}" dt="2020-08-07T05:00:38.158" v="3252" actId="21"/>
          <ac:spMkLst>
            <pc:docMk/>
            <pc:sldMk cId="2737978457" sldId="268"/>
            <ac:spMk id="6" creationId="{AD65865B-0436-4644-9FAF-B11B7653A608}"/>
          </ac:spMkLst>
        </pc:spChg>
        <pc:spChg chg="del">
          <ac:chgData name="Fujiwara Tomomasa" userId="773db4682fb361c6" providerId="LiveId" clId="{E8CE6D68-1B5D-4BB5-8FC0-705FB55FB659}" dt="2020-08-07T05:00:38.158" v="3252" actId="21"/>
          <ac:spMkLst>
            <pc:docMk/>
            <pc:sldMk cId="2737978457" sldId="268"/>
            <ac:spMk id="8" creationId="{AB493D0E-261B-4E82-8083-34A72ED5FC21}"/>
          </ac:spMkLst>
        </pc:spChg>
        <pc:spChg chg="mod">
          <ac:chgData name="Fujiwara Tomomasa" userId="773db4682fb361c6" providerId="LiveId" clId="{E8CE6D68-1B5D-4BB5-8FC0-705FB55FB659}" dt="2020-08-07T05:01:10.610" v="3263" actId="14100"/>
          <ac:spMkLst>
            <pc:docMk/>
            <pc:sldMk cId="2737978457" sldId="268"/>
            <ac:spMk id="9" creationId="{A57E9C80-C21E-4D96-8EFF-AFBAA8AA1AC3}"/>
          </ac:spMkLst>
        </pc:spChg>
        <pc:spChg chg="del">
          <ac:chgData name="Fujiwara Tomomasa" userId="773db4682fb361c6" providerId="LiveId" clId="{E8CE6D68-1B5D-4BB5-8FC0-705FB55FB659}" dt="2020-08-07T05:00:41.678" v="3253" actId="21"/>
          <ac:spMkLst>
            <pc:docMk/>
            <pc:sldMk cId="2737978457" sldId="268"/>
            <ac:spMk id="10" creationId="{5AF579D3-640E-4AFD-80D6-C765D0FC5A24}"/>
          </ac:spMkLst>
        </pc:spChg>
        <pc:spChg chg="mod">
          <ac:chgData name="Fujiwara Tomomasa" userId="773db4682fb361c6" providerId="LiveId" clId="{E8CE6D68-1B5D-4BB5-8FC0-705FB55FB659}" dt="2020-08-07T05:00:56.610" v="3258" actId="20577"/>
          <ac:spMkLst>
            <pc:docMk/>
            <pc:sldMk cId="2737978457" sldId="268"/>
            <ac:spMk id="11" creationId="{81560891-C67B-4A01-BD3F-1539019138D6}"/>
          </ac:spMkLst>
        </pc:spChg>
        <pc:spChg chg="del">
          <ac:chgData name="Fujiwara Tomomasa" userId="773db4682fb361c6" providerId="LiveId" clId="{E8CE6D68-1B5D-4BB5-8FC0-705FB55FB659}" dt="2020-08-07T05:00:38.158" v="3252" actId="21"/>
          <ac:spMkLst>
            <pc:docMk/>
            <pc:sldMk cId="2737978457" sldId="268"/>
            <ac:spMk id="12" creationId="{D22DEA8E-791E-4A56-8473-08E0B84C8CD7}"/>
          </ac:spMkLst>
        </pc:spChg>
        <pc:spChg chg="add mod">
          <ac:chgData name="Fujiwara Tomomasa" userId="773db4682fb361c6" providerId="LiveId" clId="{E8CE6D68-1B5D-4BB5-8FC0-705FB55FB659}" dt="2020-08-07T05:01:58.557" v="3315" actId="207"/>
          <ac:spMkLst>
            <pc:docMk/>
            <pc:sldMk cId="2737978457" sldId="268"/>
            <ac:spMk id="13" creationId="{2AC9411B-1CAD-4571-9C52-033D837BC413}"/>
          </ac:spMkLst>
        </pc:spChg>
        <pc:spChg chg="del">
          <ac:chgData name="Fujiwara Tomomasa" userId="773db4682fb361c6" providerId="LiveId" clId="{E8CE6D68-1B5D-4BB5-8FC0-705FB55FB659}" dt="2020-08-07T05:00:44.595" v="3254" actId="21"/>
          <ac:spMkLst>
            <pc:docMk/>
            <pc:sldMk cId="2737978457" sldId="268"/>
            <ac:spMk id="14" creationId="{435F71F6-8504-4838-BB7F-7086E8B34E79}"/>
          </ac:spMkLst>
        </pc:spChg>
        <pc:picChg chg="mod">
          <ac:chgData name="Fujiwara Tomomasa" userId="773db4682fb361c6" providerId="LiveId" clId="{E8CE6D68-1B5D-4BB5-8FC0-705FB55FB659}" dt="2020-08-07T05:01:06.547" v="3261" actId="1076"/>
          <ac:picMkLst>
            <pc:docMk/>
            <pc:sldMk cId="2737978457" sldId="268"/>
            <ac:picMk id="7" creationId="{9B5B8D2E-26E6-46A0-8FB0-1ED34ADC64B9}"/>
          </ac:picMkLst>
        </pc:picChg>
      </pc:sldChg>
      <pc:sldChg chg="addSp modSp new mod">
        <pc:chgData name="Fujiwara Tomomasa" userId="773db4682fb361c6" providerId="LiveId" clId="{E8CE6D68-1B5D-4BB5-8FC0-705FB55FB659}" dt="2020-08-07T06:10:41.932" v="5119" actId="947"/>
        <pc:sldMkLst>
          <pc:docMk/>
          <pc:sldMk cId="2114349422" sldId="269"/>
        </pc:sldMkLst>
        <pc:spChg chg="mod">
          <ac:chgData name="Fujiwara Tomomasa" userId="773db4682fb361c6" providerId="LiveId" clId="{E8CE6D68-1B5D-4BB5-8FC0-705FB55FB659}" dt="2020-08-07T05:02:58.338" v="3363" actId="20577"/>
          <ac:spMkLst>
            <pc:docMk/>
            <pc:sldMk cId="2114349422" sldId="269"/>
            <ac:spMk id="2" creationId="{3D967508-D520-4D30-8DD6-8391AD3A04D5}"/>
          </ac:spMkLst>
        </pc:spChg>
        <pc:spChg chg="mod">
          <ac:chgData name="Fujiwara Tomomasa" userId="773db4682fb361c6" providerId="LiveId" clId="{E8CE6D68-1B5D-4BB5-8FC0-705FB55FB659}" dt="2020-08-07T05:11:40" v="3752"/>
          <ac:spMkLst>
            <pc:docMk/>
            <pc:sldMk cId="2114349422" sldId="269"/>
            <ac:spMk id="3" creationId="{AE786E49-0073-4F75-B68F-630431F444C4}"/>
          </ac:spMkLst>
        </pc:spChg>
        <pc:spChg chg="add mod">
          <ac:chgData name="Fujiwara Tomomasa" userId="773db4682fb361c6" providerId="LiveId" clId="{E8CE6D68-1B5D-4BB5-8FC0-705FB55FB659}" dt="2020-08-07T06:10:41.932" v="5119" actId="947"/>
          <ac:spMkLst>
            <pc:docMk/>
            <pc:sldMk cId="2114349422" sldId="269"/>
            <ac:spMk id="7" creationId="{19CE94C6-64EF-4035-8495-3F15F1489971}"/>
          </ac:spMkLst>
        </pc:spChg>
        <pc:spChg chg="add mod">
          <ac:chgData name="Fujiwara Tomomasa" userId="773db4682fb361c6" providerId="LiveId" clId="{E8CE6D68-1B5D-4BB5-8FC0-705FB55FB659}" dt="2020-08-07T05:08:35.531" v="3519" actId="20577"/>
          <ac:spMkLst>
            <pc:docMk/>
            <pc:sldMk cId="2114349422" sldId="269"/>
            <ac:spMk id="11" creationId="{914E79CB-7E60-40A4-955C-A159DDDF1FEE}"/>
          </ac:spMkLst>
        </pc:spChg>
        <pc:picChg chg="add mod">
          <ac:chgData name="Fujiwara Tomomasa" userId="773db4682fb361c6" providerId="LiveId" clId="{E8CE6D68-1B5D-4BB5-8FC0-705FB55FB659}" dt="2020-08-07T05:06:27.327" v="3442" actId="1037"/>
          <ac:picMkLst>
            <pc:docMk/>
            <pc:sldMk cId="2114349422" sldId="269"/>
            <ac:picMk id="9" creationId="{CF399B2D-CC22-481F-A762-DCF6B57504B4}"/>
          </ac:picMkLst>
        </pc:picChg>
        <pc:cxnChg chg="add mod">
          <ac:chgData name="Fujiwara Tomomasa" userId="773db4682fb361c6" providerId="LiveId" clId="{E8CE6D68-1B5D-4BB5-8FC0-705FB55FB659}" dt="2020-08-07T05:09:04.118" v="3536" actId="14100"/>
          <ac:cxnSpMkLst>
            <pc:docMk/>
            <pc:sldMk cId="2114349422" sldId="269"/>
            <ac:cxnSpMk id="12" creationId="{F40ACE1E-F84C-4E77-B28B-01E316267B54}"/>
          </ac:cxnSpMkLst>
        </pc:cxnChg>
        <pc:cxnChg chg="add mod">
          <ac:chgData name="Fujiwara Tomomasa" userId="773db4682fb361c6" providerId="LiveId" clId="{E8CE6D68-1B5D-4BB5-8FC0-705FB55FB659}" dt="2020-08-07T05:09:17.218" v="3563" actId="692"/>
          <ac:cxnSpMkLst>
            <pc:docMk/>
            <pc:sldMk cId="2114349422" sldId="269"/>
            <ac:cxnSpMk id="15" creationId="{3E2AFB88-91BD-47C1-A719-4450C0AF19AC}"/>
          </ac:cxnSpMkLst>
        </pc:cxnChg>
        <pc:cxnChg chg="add mod">
          <ac:chgData name="Fujiwara Tomomasa" userId="773db4682fb361c6" providerId="LiveId" clId="{E8CE6D68-1B5D-4BB5-8FC0-705FB55FB659}" dt="2020-08-07T05:09:36.295" v="3567" actId="692"/>
          <ac:cxnSpMkLst>
            <pc:docMk/>
            <pc:sldMk cId="2114349422" sldId="269"/>
            <ac:cxnSpMk id="16" creationId="{9DEB7A09-1254-4AB2-88CC-7B3484B8FA3C}"/>
          </ac:cxnSpMkLst>
        </pc:cxnChg>
        <pc:cxnChg chg="add mod">
          <ac:chgData name="Fujiwara Tomomasa" userId="773db4682fb361c6" providerId="LiveId" clId="{E8CE6D68-1B5D-4BB5-8FC0-705FB55FB659}" dt="2020-08-07T05:09:48.707" v="3570" actId="692"/>
          <ac:cxnSpMkLst>
            <pc:docMk/>
            <pc:sldMk cId="2114349422" sldId="269"/>
            <ac:cxnSpMk id="17" creationId="{63E504B2-202F-4D91-8495-46891533092D}"/>
          </ac:cxnSpMkLst>
        </pc:cxnChg>
        <pc:cxnChg chg="add mod">
          <ac:chgData name="Fujiwara Tomomasa" userId="773db4682fb361c6" providerId="LiveId" clId="{E8CE6D68-1B5D-4BB5-8FC0-705FB55FB659}" dt="2020-08-07T05:10:01.043" v="3573" actId="692"/>
          <ac:cxnSpMkLst>
            <pc:docMk/>
            <pc:sldMk cId="2114349422" sldId="269"/>
            <ac:cxnSpMk id="18" creationId="{46E22F18-BDEB-4747-8719-A9EEAE6A3C6E}"/>
          </ac:cxnSpMkLst>
        </pc:cxnChg>
        <pc:cxnChg chg="add mod">
          <ac:chgData name="Fujiwara Tomomasa" userId="773db4682fb361c6" providerId="LiveId" clId="{E8CE6D68-1B5D-4BB5-8FC0-705FB55FB659}" dt="2020-08-07T05:10:10.019" v="3576" actId="692"/>
          <ac:cxnSpMkLst>
            <pc:docMk/>
            <pc:sldMk cId="2114349422" sldId="269"/>
            <ac:cxnSpMk id="19" creationId="{B45D1D4B-91C6-4EBB-BC3C-D350BA7B0674}"/>
          </ac:cxnSpMkLst>
        </pc:cxnChg>
      </pc:sldChg>
      <pc:sldChg chg="addSp delSp modSp add mod">
        <pc:chgData name="Fujiwara Tomomasa" userId="773db4682fb361c6" providerId="LiveId" clId="{E8CE6D68-1B5D-4BB5-8FC0-705FB55FB659}" dt="2020-08-07T06:31:57.760" v="5274" actId="1036"/>
        <pc:sldMkLst>
          <pc:docMk/>
          <pc:sldMk cId="2290247761" sldId="270"/>
        </pc:sldMkLst>
        <pc:spChg chg="add del mod">
          <ac:chgData name="Fujiwara Tomomasa" userId="773db4682fb361c6" providerId="LiveId" clId="{E8CE6D68-1B5D-4BB5-8FC0-705FB55FB659}" dt="2020-08-07T05:24:49.097" v="3968" actId="931"/>
          <ac:spMkLst>
            <pc:docMk/>
            <pc:sldMk cId="2290247761" sldId="270"/>
            <ac:spMk id="6" creationId="{3DB5E0EB-664D-49DF-A75D-8E01B84454BD}"/>
          </ac:spMkLst>
        </pc:spChg>
        <pc:spChg chg="add mod">
          <ac:chgData name="Fujiwara Tomomasa" userId="773db4682fb361c6" providerId="LiveId" clId="{E8CE6D68-1B5D-4BB5-8FC0-705FB55FB659}" dt="2020-08-07T05:41:27.030" v="4243" actId="1035"/>
          <ac:spMkLst>
            <pc:docMk/>
            <pc:sldMk cId="2290247761" sldId="270"/>
            <ac:spMk id="19" creationId="{508F46B6-6F17-405D-9D1A-67FB1EEAF57B}"/>
          </ac:spMkLst>
        </pc:spChg>
        <pc:spChg chg="add mod">
          <ac:chgData name="Fujiwara Tomomasa" userId="773db4682fb361c6" providerId="LiveId" clId="{E8CE6D68-1B5D-4BB5-8FC0-705FB55FB659}" dt="2020-08-07T05:41:45.764" v="4342" actId="1038"/>
          <ac:spMkLst>
            <pc:docMk/>
            <pc:sldMk cId="2290247761" sldId="270"/>
            <ac:spMk id="21" creationId="{67FEDFA8-B529-47AB-A773-8CC328349187}"/>
          </ac:spMkLst>
        </pc:spChg>
        <pc:spChg chg="mod">
          <ac:chgData name="Fujiwara Tomomasa" userId="773db4682fb361c6" providerId="LiveId" clId="{E8CE6D68-1B5D-4BB5-8FC0-705FB55FB659}" dt="2020-08-07T05:25:52.286" v="4029" actId="1076"/>
          <ac:spMkLst>
            <pc:docMk/>
            <pc:sldMk cId="2290247761" sldId="270"/>
            <ac:spMk id="30" creationId="{AF7E865F-16C2-4762-9188-7B5E9CEF1AB7}"/>
          </ac:spMkLst>
        </pc:spChg>
        <pc:spChg chg="mod">
          <ac:chgData name="Fujiwara Tomomasa" userId="773db4682fb361c6" providerId="LiveId" clId="{E8CE6D68-1B5D-4BB5-8FC0-705FB55FB659}" dt="2020-08-07T05:34:04.103" v="4043" actId="20577"/>
          <ac:spMkLst>
            <pc:docMk/>
            <pc:sldMk cId="2290247761" sldId="270"/>
            <ac:spMk id="41" creationId="{D243BEDD-1452-4CE3-B966-D67E5D379781}"/>
          </ac:spMkLst>
        </pc:spChg>
        <pc:graphicFrameChg chg="add mod modGraphic">
          <ac:chgData name="Fujiwara Tomomasa" userId="773db4682fb361c6" providerId="LiveId" clId="{E8CE6D68-1B5D-4BB5-8FC0-705FB55FB659}" dt="2020-08-07T06:31:57.760" v="5274" actId="1036"/>
          <ac:graphicFrameMkLst>
            <pc:docMk/>
            <pc:sldMk cId="2290247761" sldId="270"/>
            <ac:graphicFrameMk id="13" creationId="{84B31125-D48B-4796-B63E-5E9EBEE54725}"/>
          </ac:graphicFrameMkLst>
        </pc:graphicFrameChg>
        <pc:picChg chg="add mod ord modCrop">
          <ac:chgData name="Fujiwara Tomomasa" userId="773db4682fb361c6" providerId="LiveId" clId="{E8CE6D68-1B5D-4BB5-8FC0-705FB55FB659}" dt="2020-08-07T05:25:46.918" v="4028" actId="1076"/>
          <ac:picMkLst>
            <pc:docMk/>
            <pc:sldMk cId="2290247761" sldId="270"/>
            <ac:picMk id="8" creationId="{3A5045F4-1386-4CA8-9E44-062885DA6347}"/>
          </ac:picMkLst>
        </pc:picChg>
        <pc:picChg chg="del mod">
          <ac:chgData name="Fujiwara Tomomasa" userId="773db4682fb361c6" providerId="LiveId" clId="{E8CE6D68-1B5D-4BB5-8FC0-705FB55FB659}" dt="2020-08-07T05:24:21.589" v="3967" actId="21"/>
          <ac:picMkLst>
            <pc:docMk/>
            <pc:sldMk cId="2290247761" sldId="270"/>
            <ac:picMk id="29" creationId="{89CD2A0F-D711-4977-B59F-059377C5EA5B}"/>
          </ac:picMkLst>
        </pc:picChg>
        <pc:cxnChg chg="add mod">
          <ac:chgData name="Fujiwara Tomomasa" userId="773db4682fb361c6" providerId="LiveId" clId="{E8CE6D68-1B5D-4BB5-8FC0-705FB55FB659}" dt="2020-08-07T05:41:27.030" v="4243" actId="1035"/>
          <ac:cxnSpMkLst>
            <pc:docMk/>
            <pc:sldMk cId="2290247761" sldId="270"/>
            <ac:cxnSpMk id="20" creationId="{5AC7CA2F-8ABA-4F98-806D-14C717B60095}"/>
          </ac:cxnSpMkLst>
        </pc:cxnChg>
        <pc:cxnChg chg="add mod">
          <ac:chgData name="Fujiwara Tomomasa" userId="773db4682fb361c6" providerId="LiveId" clId="{E8CE6D68-1B5D-4BB5-8FC0-705FB55FB659}" dt="2020-08-07T05:41:52.520" v="4343" actId="14100"/>
          <ac:cxnSpMkLst>
            <pc:docMk/>
            <pc:sldMk cId="2290247761" sldId="270"/>
            <ac:cxnSpMk id="22" creationId="{A720B065-59C2-4BE8-BD39-512586BC37F7}"/>
          </ac:cxnSpMkLst>
        </pc:cxnChg>
        <pc:cxnChg chg="mod">
          <ac:chgData name="Fujiwara Tomomasa" userId="773db4682fb361c6" providerId="LiveId" clId="{E8CE6D68-1B5D-4BB5-8FC0-705FB55FB659}" dt="2020-08-07T05:26:03.909" v="4031" actId="14100"/>
          <ac:cxnSpMkLst>
            <pc:docMk/>
            <pc:sldMk cId="2290247761" sldId="270"/>
            <ac:cxnSpMk id="32" creationId="{CF107DD3-5365-4129-987B-0C05AADA85E7}"/>
          </ac:cxnSpMkLst>
        </pc:cxnChg>
        <pc:cxnChg chg="del mod">
          <ac:chgData name="Fujiwara Tomomasa" userId="773db4682fb361c6" providerId="LiveId" clId="{E8CE6D68-1B5D-4BB5-8FC0-705FB55FB659}" dt="2020-08-07T05:26:35.723" v="4041" actId="21"/>
          <ac:cxnSpMkLst>
            <pc:docMk/>
            <pc:sldMk cId="2290247761" sldId="270"/>
            <ac:cxnSpMk id="33" creationId="{0CC94B71-7B27-4CDC-85AE-4AFDED825417}"/>
          </ac:cxnSpMkLst>
        </pc:cxnChg>
        <pc:cxnChg chg="del mod">
          <ac:chgData name="Fujiwara Tomomasa" userId="773db4682fb361c6" providerId="LiveId" clId="{E8CE6D68-1B5D-4BB5-8FC0-705FB55FB659}" dt="2020-08-07T05:26:29.833" v="4040" actId="21"/>
          <ac:cxnSpMkLst>
            <pc:docMk/>
            <pc:sldMk cId="2290247761" sldId="270"/>
            <ac:cxnSpMk id="37" creationId="{45B44037-779D-4377-B8B2-569AF71CB50F}"/>
          </ac:cxnSpMkLst>
        </pc:cxnChg>
        <pc:cxnChg chg="mod">
          <ac:chgData name="Fujiwara Tomomasa" userId="773db4682fb361c6" providerId="LiveId" clId="{E8CE6D68-1B5D-4BB5-8FC0-705FB55FB659}" dt="2020-08-07T05:26:21.826" v="4035" actId="1076"/>
          <ac:cxnSpMkLst>
            <pc:docMk/>
            <pc:sldMk cId="2290247761" sldId="270"/>
            <ac:cxnSpMk id="38" creationId="{7D4D385A-7A13-4EAA-AC00-E5BFA460941F}"/>
          </ac:cxnSpMkLst>
        </pc:cxnChg>
      </pc:sldChg>
      <pc:sldChg chg="addSp delSp modSp new mod">
        <pc:chgData name="Fujiwara Tomomasa" userId="773db4682fb361c6" providerId="LiveId" clId="{E8CE6D68-1B5D-4BB5-8FC0-705FB55FB659}" dt="2020-08-07T06:04:19.847" v="5117" actId="21"/>
        <pc:sldMkLst>
          <pc:docMk/>
          <pc:sldMk cId="3268877800" sldId="271"/>
        </pc:sldMkLst>
        <pc:spChg chg="mod">
          <ac:chgData name="Fujiwara Tomomasa" userId="773db4682fb361c6" providerId="LiveId" clId="{E8CE6D68-1B5D-4BB5-8FC0-705FB55FB659}" dt="2020-08-07T05:49:47.794" v="4576" actId="20577"/>
          <ac:spMkLst>
            <pc:docMk/>
            <pc:sldMk cId="3268877800" sldId="271"/>
            <ac:spMk id="2" creationId="{70EFA00C-5C23-4C5A-854F-FF946AD256FD}"/>
          </ac:spMkLst>
        </pc:spChg>
        <pc:spChg chg="mod">
          <ac:chgData name="Fujiwara Tomomasa" userId="773db4682fb361c6" providerId="LiveId" clId="{E8CE6D68-1B5D-4BB5-8FC0-705FB55FB659}" dt="2020-08-07T05:53:08.146" v="5024" actId="14100"/>
          <ac:spMkLst>
            <pc:docMk/>
            <pc:sldMk cId="3268877800" sldId="271"/>
            <ac:spMk id="3" creationId="{19C04626-097B-4FFB-AAA9-63507E6115C3}"/>
          </ac:spMkLst>
        </pc:spChg>
        <pc:spChg chg="add del mod">
          <ac:chgData name="Fujiwara Tomomasa" userId="773db4682fb361c6" providerId="LiveId" clId="{E8CE6D68-1B5D-4BB5-8FC0-705FB55FB659}" dt="2020-08-07T06:04:19.847" v="5117" actId="21"/>
          <ac:spMkLst>
            <pc:docMk/>
            <pc:sldMk cId="3268877800" sldId="271"/>
            <ac:spMk id="6" creationId="{31A7B2AB-2B43-4E46-BD20-D2FAF0B53767}"/>
          </ac:spMkLst>
        </pc:spChg>
      </pc:sldChg>
      <pc:sldChg chg="modSp new del mod">
        <pc:chgData name="Fujiwara Tomomasa" userId="773db4682fb361c6" providerId="LiveId" clId="{E8CE6D68-1B5D-4BB5-8FC0-705FB55FB659}" dt="2020-08-07T06:13:44.273" v="5226" actId="2696"/>
        <pc:sldMkLst>
          <pc:docMk/>
          <pc:sldMk cId="1719020934" sldId="272"/>
        </pc:sldMkLst>
        <pc:spChg chg="mod">
          <ac:chgData name="Fujiwara Tomomasa" userId="773db4682fb361c6" providerId="LiveId" clId="{E8CE6D68-1B5D-4BB5-8FC0-705FB55FB659}" dt="2020-08-07T06:11:15.401" v="5164" actId="20577"/>
          <ac:spMkLst>
            <pc:docMk/>
            <pc:sldMk cId="1719020934" sldId="272"/>
            <ac:spMk id="2" creationId="{CAA7F9AC-A484-4B54-9EA4-7ECBF47A83EC}"/>
          </ac:spMkLst>
        </pc:spChg>
        <pc:spChg chg="mod">
          <ac:chgData name="Fujiwara Tomomasa" userId="773db4682fb361c6" providerId="LiveId" clId="{E8CE6D68-1B5D-4BB5-8FC0-705FB55FB659}" dt="2020-08-07T06:13:35.571" v="5225" actId="20577"/>
          <ac:spMkLst>
            <pc:docMk/>
            <pc:sldMk cId="1719020934" sldId="272"/>
            <ac:spMk id="3" creationId="{0D2B82EF-B429-44AA-A61A-1049AA7DCD1B}"/>
          </ac:spMkLst>
        </pc:spChg>
      </pc:sldChg>
      <pc:sldChg chg="addSp delSp modSp new mod">
        <pc:chgData name="Fujiwara Tomomasa" userId="773db4682fb361c6" providerId="LiveId" clId="{E8CE6D68-1B5D-4BB5-8FC0-705FB55FB659}" dt="2020-08-07T06:42:53.003" v="5465"/>
        <pc:sldMkLst>
          <pc:docMk/>
          <pc:sldMk cId="1783822033" sldId="272"/>
        </pc:sldMkLst>
        <pc:spChg chg="mod">
          <ac:chgData name="Fujiwara Tomomasa" userId="773db4682fb361c6" providerId="LiveId" clId="{E8CE6D68-1B5D-4BB5-8FC0-705FB55FB659}" dt="2020-08-07T06:38:45.415" v="5324"/>
          <ac:spMkLst>
            <pc:docMk/>
            <pc:sldMk cId="1783822033" sldId="272"/>
            <ac:spMk id="2" creationId="{483D6180-C55D-448A-91A5-3961D0DFB0F9}"/>
          </ac:spMkLst>
        </pc:spChg>
        <pc:spChg chg="del">
          <ac:chgData name="Fujiwara Tomomasa" userId="773db4682fb361c6" providerId="LiveId" clId="{E8CE6D68-1B5D-4BB5-8FC0-705FB55FB659}" dt="2020-08-07T06:40:20.603" v="5333" actId="22"/>
          <ac:spMkLst>
            <pc:docMk/>
            <pc:sldMk cId="1783822033" sldId="272"/>
            <ac:spMk id="3" creationId="{4B7A8476-BA1C-4B40-A292-768077C5FF25}"/>
          </ac:spMkLst>
        </pc:spChg>
        <pc:spChg chg="add">
          <ac:chgData name="Fujiwara Tomomasa" userId="773db4682fb361c6" providerId="LiveId" clId="{E8CE6D68-1B5D-4BB5-8FC0-705FB55FB659}" dt="2020-08-07T06:38:36.752" v="5323" actId="22"/>
          <ac:spMkLst>
            <pc:docMk/>
            <pc:sldMk cId="1783822033" sldId="272"/>
            <ac:spMk id="7" creationId="{CF1C35D4-B532-4845-BC6A-BFBE7B09F688}"/>
          </ac:spMkLst>
        </pc:spChg>
        <pc:spChg chg="add mod">
          <ac:chgData name="Fujiwara Tomomasa" userId="773db4682fb361c6" providerId="LiveId" clId="{E8CE6D68-1B5D-4BB5-8FC0-705FB55FB659}" dt="2020-08-07T06:42:53.003" v="5465"/>
          <ac:spMkLst>
            <pc:docMk/>
            <pc:sldMk cId="1783822033" sldId="272"/>
            <ac:spMk id="9" creationId="{79715ABD-EE1C-4824-B278-249F2F140B2D}"/>
          </ac:spMkLst>
        </pc:spChg>
        <pc:picChg chg="add mod ord">
          <ac:chgData name="Fujiwara Tomomasa" userId="773db4682fb361c6" providerId="LiveId" clId="{E8CE6D68-1B5D-4BB5-8FC0-705FB55FB659}" dt="2020-08-07T06:40:00.281" v="5331" actId="14100"/>
          <ac:picMkLst>
            <pc:docMk/>
            <pc:sldMk cId="1783822033" sldId="272"/>
            <ac:picMk id="11" creationId="{27754E28-2F01-4DBA-8A7D-1A6F788BA374}"/>
          </ac:picMkLst>
        </pc:picChg>
        <pc:picChg chg="add mod ord">
          <ac:chgData name="Fujiwara Tomomasa" userId="773db4682fb361c6" providerId="LiveId" clId="{E8CE6D68-1B5D-4BB5-8FC0-705FB55FB659}" dt="2020-08-07T06:40:26.201" v="5335" actId="14100"/>
          <ac:picMkLst>
            <pc:docMk/>
            <pc:sldMk cId="1783822033" sldId="272"/>
            <ac:picMk id="13" creationId="{C7B96F16-2AEC-482E-BCB4-9EDF67806A9B}"/>
          </ac:picMkLst>
        </pc:picChg>
      </pc:sldChg>
      <pc:sldChg chg="new del">
        <pc:chgData name="Fujiwara Tomomasa" userId="773db4682fb361c6" providerId="LiveId" clId="{E8CE6D68-1B5D-4BB5-8FC0-705FB55FB659}" dt="2020-08-07T05:53:41.220" v="5026" actId="2696"/>
        <pc:sldMkLst>
          <pc:docMk/>
          <pc:sldMk cId="3928906957" sldId="272"/>
        </pc:sldMkLst>
      </pc:sldChg>
      <pc:sldChg chg="addSp delSp modSp new mod ord modClrScheme chgLayout">
        <pc:chgData name="Fujiwara Tomomasa" userId="773db4682fb361c6" providerId="LiveId" clId="{E8CE6D68-1B5D-4BB5-8FC0-705FB55FB659}" dt="2020-08-07T07:23:47.541" v="5604" actId="692"/>
        <pc:sldMkLst>
          <pc:docMk/>
          <pc:sldMk cId="487030712" sldId="273"/>
        </pc:sldMkLst>
        <pc:spChg chg="del mod ord">
          <ac:chgData name="Fujiwara Tomomasa" userId="773db4682fb361c6" providerId="LiveId" clId="{E8CE6D68-1B5D-4BB5-8FC0-705FB55FB659}" dt="2020-08-07T06:54:46.831" v="5479" actId="700"/>
          <ac:spMkLst>
            <pc:docMk/>
            <pc:sldMk cId="487030712" sldId="273"/>
            <ac:spMk id="2" creationId="{9344429D-25E7-4A73-84F0-00D90329923C}"/>
          </ac:spMkLst>
        </pc:spChg>
        <pc:spChg chg="del">
          <ac:chgData name="Fujiwara Tomomasa" userId="773db4682fb361c6" providerId="LiveId" clId="{E8CE6D68-1B5D-4BB5-8FC0-705FB55FB659}" dt="2020-08-07T06:54:46.831" v="5479" actId="700"/>
          <ac:spMkLst>
            <pc:docMk/>
            <pc:sldMk cId="487030712" sldId="273"/>
            <ac:spMk id="3" creationId="{84EE4CAE-E23C-43C8-A796-62DDCF4D8D5D}"/>
          </ac:spMkLst>
        </pc:spChg>
        <pc:spChg chg="mod ord">
          <ac:chgData name="Fujiwara Tomomasa" userId="773db4682fb361c6" providerId="LiveId" clId="{E8CE6D68-1B5D-4BB5-8FC0-705FB55FB659}" dt="2020-08-07T06:54:53.165" v="5480" actId="2711"/>
          <ac:spMkLst>
            <pc:docMk/>
            <pc:sldMk cId="487030712" sldId="273"/>
            <ac:spMk id="4" creationId="{E33BF901-5673-47D9-B8BF-EEE5EA78B69A}"/>
          </ac:spMkLst>
        </pc:spChg>
        <pc:spChg chg="mod ord">
          <ac:chgData name="Fujiwara Tomomasa" userId="773db4682fb361c6" providerId="LiveId" clId="{E8CE6D68-1B5D-4BB5-8FC0-705FB55FB659}" dt="2020-08-07T06:54:46.831" v="5479" actId="700"/>
          <ac:spMkLst>
            <pc:docMk/>
            <pc:sldMk cId="487030712" sldId="273"/>
            <ac:spMk id="5" creationId="{E23384C1-B043-422B-92AD-0AAD6B139AB7}"/>
          </ac:spMkLst>
        </pc:spChg>
        <pc:spChg chg="add mod ord">
          <ac:chgData name="Fujiwara Tomomasa" userId="773db4682fb361c6" providerId="LiveId" clId="{E8CE6D68-1B5D-4BB5-8FC0-705FB55FB659}" dt="2020-08-07T06:54:46.831" v="5479" actId="700"/>
          <ac:spMkLst>
            <pc:docMk/>
            <pc:sldMk cId="487030712" sldId="273"/>
            <ac:spMk id="6" creationId="{21464110-A94D-42A1-847B-D64325743A3D}"/>
          </ac:spMkLst>
        </pc:spChg>
        <pc:spChg chg="add mod">
          <ac:chgData name="Fujiwara Tomomasa" userId="773db4682fb361c6" providerId="LiveId" clId="{E8CE6D68-1B5D-4BB5-8FC0-705FB55FB659}" dt="2020-08-07T07:23:12.249" v="5599" actId="1037"/>
          <ac:spMkLst>
            <pc:docMk/>
            <pc:sldMk cId="487030712" sldId="273"/>
            <ac:spMk id="14" creationId="{139CCD11-6D06-4CAE-B269-C17E5BFE8ADC}"/>
          </ac:spMkLst>
        </pc:spChg>
        <pc:spChg chg="add mod">
          <ac:chgData name="Fujiwara Tomomasa" userId="773db4682fb361c6" providerId="LiveId" clId="{E8CE6D68-1B5D-4BB5-8FC0-705FB55FB659}" dt="2020-08-07T07:22:56.108" v="5576" actId="20577"/>
          <ac:spMkLst>
            <pc:docMk/>
            <pc:sldMk cId="487030712" sldId="273"/>
            <ac:spMk id="19" creationId="{4E5F0C85-AA9B-4F4B-917E-349866B61D5A}"/>
          </ac:spMkLst>
        </pc:spChg>
        <pc:picChg chg="add del mod">
          <ac:chgData name="Fujiwara Tomomasa" userId="773db4682fb361c6" providerId="LiveId" clId="{E8CE6D68-1B5D-4BB5-8FC0-705FB55FB659}" dt="2020-08-07T06:55:15.154" v="5482" actId="21"/>
          <ac:picMkLst>
            <pc:docMk/>
            <pc:sldMk cId="487030712" sldId="273"/>
            <ac:picMk id="8" creationId="{AB37BFC6-BD4F-4440-B66F-1B6385D74988}"/>
          </ac:picMkLst>
        </pc:picChg>
        <pc:picChg chg="add mod">
          <ac:chgData name="Fujiwara Tomomasa" userId="773db4682fb361c6" providerId="LiveId" clId="{E8CE6D68-1B5D-4BB5-8FC0-705FB55FB659}" dt="2020-08-07T07:23:47.541" v="5604" actId="692"/>
          <ac:picMkLst>
            <pc:docMk/>
            <pc:sldMk cId="487030712" sldId="273"/>
            <ac:picMk id="10" creationId="{7CAE4C3D-DD60-42D8-AF46-6811830A4BCD}"/>
          </ac:picMkLst>
        </pc:picChg>
        <pc:cxnChg chg="add mod">
          <ac:chgData name="Fujiwara Tomomasa" userId="773db4682fb361c6" providerId="LiveId" clId="{E8CE6D68-1B5D-4BB5-8FC0-705FB55FB659}" dt="2020-08-07T07:23:12.249" v="5599" actId="1037"/>
          <ac:cxnSpMkLst>
            <pc:docMk/>
            <pc:sldMk cId="487030712" sldId="273"/>
            <ac:cxnSpMk id="11" creationId="{E2F1F773-A9D7-447D-915B-B219435A8646}"/>
          </ac:cxnSpMkLst>
        </pc:cxnChg>
        <pc:cxnChg chg="add mod">
          <ac:chgData name="Fujiwara Tomomasa" userId="773db4682fb361c6" providerId="LiveId" clId="{E8CE6D68-1B5D-4BB5-8FC0-705FB55FB659}" dt="2020-08-07T07:22:49.151" v="5570" actId="208"/>
          <ac:cxnSpMkLst>
            <pc:docMk/>
            <pc:sldMk cId="487030712" sldId="273"/>
            <ac:cxnSpMk id="15" creationId="{8F7A3763-A655-419B-A56B-770AC6DE5DF5}"/>
          </ac:cxnSpMkLst>
        </pc:cxnChg>
      </pc:sldChg>
      <pc:sldMasterChg chg="modSp">
        <pc:chgData name="Fujiwara Tomomasa" userId="773db4682fb361c6" providerId="LiveId" clId="{E8CE6D68-1B5D-4BB5-8FC0-705FB55FB659}" dt="2020-08-04T00:17:05.062" v="149" actId="2711"/>
        <pc:sldMasterMkLst>
          <pc:docMk/>
          <pc:sldMasterMk cId="2684571937" sldId="2147483660"/>
        </pc:sldMasterMkLst>
        <pc:spChg chg="mod">
          <ac:chgData name="Fujiwara Tomomasa" userId="773db4682fb361c6" providerId="LiveId" clId="{E8CE6D68-1B5D-4BB5-8FC0-705FB55FB659}" dt="2020-08-04T00:16:58.369" v="148" actId="2711"/>
          <ac:spMkLst>
            <pc:docMk/>
            <pc:sldMasterMk cId="2684571937" sldId="2147483660"/>
            <ac:spMk id="4" creationId="{00000000-0000-0000-0000-000000000000}"/>
          </ac:spMkLst>
        </pc:spChg>
        <pc:spChg chg="mod">
          <ac:chgData name="Fujiwara Tomomasa" userId="773db4682fb361c6" providerId="LiveId" clId="{E8CE6D68-1B5D-4BB5-8FC0-705FB55FB659}" dt="2020-08-04T00:17:05.062" v="149" actId="2711"/>
          <ac:spMkLst>
            <pc:docMk/>
            <pc:sldMasterMk cId="2684571937" sldId="2147483660"/>
            <ac:spMk id="5" creationId="{00000000-0000-0000-0000-000000000000}"/>
          </ac:spMkLst>
        </pc:spChg>
      </pc:sldMasterChg>
    </pc:docChg>
  </pc:docChgLst>
  <pc:docChgLst>
    <pc:chgData name="Fujiwara Tomomasa" userId="773db4682fb361c6" providerId="LiveId" clId="{613417C0-B013-4F9B-9B99-4F1356A2E486}"/>
    <pc:docChg chg="undo custSel addSld delSld modSld sldOrd addSection delSection">
      <pc:chgData name="Fujiwara Tomomasa" userId="773db4682fb361c6" providerId="LiveId" clId="{613417C0-B013-4F9B-9B99-4F1356A2E486}" dt="2020-08-28T13:15:08.956" v="8557" actId="14100"/>
      <pc:docMkLst>
        <pc:docMk/>
      </pc:docMkLst>
      <pc:sldChg chg="modSp mod">
        <pc:chgData name="Fujiwara Tomomasa" userId="773db4682fb361c6" providerId="LiveId" clId="{613417C0-B013-4F9B-9B99-4F1356A2E486}" dt="2020-08-28T11:54:19.662" v="8433" actId="20577"/>
        <pc:sldMkLst>
          <pc:docMk/>
          <pc:sldMk cId="3266714618" sldId="256"/>
        </pc:sldMkLst>
        <pc:spChg chg="mod">
          <ac:chgData name="Fujiwara Tomomasa" userId="773db4682fb361c6" providerId="LiveId" clId="{613417C0-B013-4F9B-9B99-4F1356A2E486}" dt="2020-08-28T11:54:19.662" v="8433" actId="20577"/>
          <ac:spMkLst>
            <pc:docMk/>
            <pc:sldMk cId="3266714618" sldId="256"/>
            <ac:spMk id="2" creationId="{868C82DB-0BE7-490F-95F2-D00B379C9166}"/>
          </ac:spMkLst>
        </pc:spChg>
        <pc:spChg chg="mod">
          <ac:chgData name="Fujiwara Tomomasa" userId="773db4682fb361c6" providerId="LiveId" clId="{613417C0-B013-4F9B-9B99-4F1356A2E486}" dt="2020-08-24T06:18:42.043" v="18" actId="20577"/>
          <ac:spMkLst>
            <pc:docMk/>
            <pc:sldMk cId="3266714618" sldId="256"/>
            <ac:spMk id="3" creationId="{B10FB936-21FC-4475-85BC-395E030C92B7}"/>
          </ac:spMkLst>
        </pc:spChg>
        <pc:spChg chg="mod">
          <ac:chgData name="Fujiwara Tomomasa" userId="773db4682fb361c6" providerId="LiveId" clId="{613417C0-B013-4F9B-9B99-4F1356A2E486}" dt="2020-08-28T04:25:38.680" v="1987" actId="20577"/>
          <ac:spMkLst>
            <pc:docMk/>
            <pc:sldMk cId="3266714618" sldId="256"/>
            <ac:spMk id="4" creationId="{BFE0CD69-B577-4450-BCF5-49F1BF3EDD1C}"/>
          </ac:spMkLst>
        </pc:spChg>
      </pc:sldChg>
      <pc:sldChg chg="del">
        <pc:chgData name="Fujiwara Tomomasa" userId="773db4682fb361c6" providerId="LiveId" clId="{613417C0-B013-4F9B-9B99-4F1356A2E486}" dt="2020-08-25T00:19:31.586" v="194" actId="2696"/>
        <pc:sldMkLst>
          <pc:docMk/>
          <pc:sldMk cId="3401177197" sldId="259"/>
        </pc:sldMkLst>
      </pc:sldChg>
      <pc:sldChg chg="del">
        <pc:chgData name="Fujiwara Tomomasa" userId="773db4682fb361c6" providerId="LiveId" clId="{613417C0-B013-4F9B-9B99-4F1356A2E486}" dt="2020-08-25T00:19:31.586" v="194" actId="2696"/>
        <pc:sldMkLst>
          <pc:docMk/>
          <pc:sldMk cId="1833953561" sldId="260"/>
        </pc:sldMkLst>
      </pc:sldChg>
      <pc:sldChg chg="del">
        <pc:chgData name="Fujiwara Tomomasa" userId="773db4682fb361c6" providerId="LiveId" clId="{613417C0-B013-4F9B-9B99-4F1356A2E486}" dt="2020-08-25T00:19:40.556" v="195" actId="2696"/>
        <pc:sldMkLst>
          <pc:docMk/>
          <pc:sldMk cId="2737978457" sldId="268"/>
        </pc:sldMkLst>
      </pc:sldChg>
      <pc:sldChg chg="del">
        <pc:chgData name="Fujiwara Tomomasa" userId="773db4682fb361c6" providerId="LiveId" clId="{613417C0-B013-4F9B-9B99-4F1356A2E486}" dt="2020-08-25T00:19:40.556" v="195" actId="2696"/>
        <pc:sldMkLst>
          <pc:docMk/>
          <pc:sldMk cId="2290247761" sldId="270"/>
        </pc:sldMkLst>
      </pc:sldChg>
      <pc:sldChg chg="del">
        <pc:chgData name="Fujiwara Tomomasa" userId="773db4682fb361c6" providerId="LiveId" clId="{613417C0-B013-4F9B-9B99-4F1356A2E486}" dt="2020-08-25T00:19:31.586" v="194" actId="2696"/>
        <pc:sldMkLst>
          <pc:docMk/>
          <pc:sldMk cId="330662189" sldId="274"/>
        </pc:sldMkLst>
      </pc:sldChg>
      <pc:sldChg chg="del">
        <pc:chgData name="Fujiwara Tomomasa" userId="773db4682fb361c6" providerId="LiveId" clId="{613417C0-B013-4F9B-9B99-4F1356A2E486}" dt="2020-08-25T00:19:31.586" v="194" actId="2696"/>
        <pc:sldMkLst>
          <pc:docMk/>
          <pc:sldMk cId="3648664996" sldId="275"/>
        </pc:sldMkLst>
      </pc:sldChg>
      <pc:sldChg chg="del">
        <pc:chgData name="Fujiwara Tomomasa" userId="773db4682fb361c6" providerId="LiveId" clId="{613417C0-B013-4F9B-9B99-4F1356A2E486}" dt="2020-08-25T00:19:31.586" v="194" actId="2696"/>
        <pc:sldMkLst>
          <pc:docMk/>
          <pc:sldMk cId="561736459" sldId="276"/>
        </pc:sldMkLst>
      </pc:sldChg>
      <pc:sldChg chg="del">
        <pc:chgData name="Fujiwara Tomomasa" userId="773db4682fb361c6" providerId="LiveId" clId="{613417C0-B013-4F9B-9B99-4F1356A2E486}" dt="2020-08-25T00:19:31.586" v="194" actId="2696"/>
        <pc:sldMkLst>
          <pc:docMk/>
          <pc:sldMk cId="1240264656" sldId="277"/>
        </pc:sldMkLst>
      </pc:sldChg>
      <pc:sldChg chg="del">
        <pc:chgData name="Fujiwara Tomomasa" userId="773db4682fb361c6" providerId="LiveId" clId="{613417C0-B013-4F9B-9B99-4F1356A2E486}" dt="2020-08-25T00:19:31.586" v="194" actId="2696"/>
        <pc:sldMkLst>
          <pc:docMk/>
          <pc:sldMk cId="2717415403" sldId="278"/>
        </pc:sldMkLst>
      </pc:sldChg>
      <pc:sldChg chg="del">
        <pc:chgData name="Fujiwara Tomomasa" userId="773db4682fb361c6" providerId="LiveId" clId="{613417C0-B013-4F9B-9B99-4F1356A2E486}" dt="2020-08-25T00:19:31.586" v="194" actId="2696"/>
        <pc:sldMkLst>
          <pc:docMk/>
          <pc:sldMk cId="4076952453" sldId="279"/>
        </pc:sldMkLst>
      </pc:sldChg>
      <pc:sldChg chg="del">
        <pc:chgData name="Fujiwara Tomomasa" userId="773db4682fb361c6" providerId="LiveId" clId="{613417C0-B013-4F9B-9B99-4F1356A2E486}" dt="2020-08-25T00:19:31.586" v="194" actId="2696"/>
        <pc:sldMkLst>
          <pc:docMk/>
          <pc:sldMk cId="885781592" sldId="280"/>
        </pc:sldMkLst>
      </pc:sldChg>
      <pc:sldChg chg="del">
        <pc:chgData name="Fujiwara Tomomasa" userId="773db4682fb361c6" providerId="LiveId" clId="{613417C0-B013-4F9B-9B99-4F1356A2E486}" dt="2020-08-25T00:19:31.586" v="194" actId="2696"/>
        <pc:sldMkLst>
          <pc:docMk/>
          <pc:sldMk cId="2130683120" sldId="281"/>
        </pc:sldMkLst>
      </pc:sldChg>
      <pc:sldChg chg="del">
        <pc:chgData name="Fujiwara Tomomasa" userId="773db4682fb361c6" providerId="LiveId" clId="{613417C0-B013-4F9B-9B99-4F1356A2E486}" dt="2020-08-25T00:19:31.586" v="194" actId="2696"/>
        <pc:sldMkLst>
          <pc:docMk/>
          <pc:sldMk cId="151898897" sldId="282"/>
        </pc:sldMkLst>
      </pc:sldChg>
      <pc:sldChg chg="del">
        <pc:chgData name="Fujiwara Tomomasa" userId="773db4682fb361c6" providerId="LiveId" clId="{613417C0-B013-4F9B-9B99-4F1356A2E486}" dt="2020-08-25T00:19:31.586" v="194" actId="2696"/>
        <pc:sldMkLst>
          <pc:docMk/>
          <pc:sldMk cId="974854767" sldId="283"/>
        </pc:sldMkLst>
      </pc:sldChg>
      <pc:sldChg chg="del">
        <pc:chgData name="Fujiwara Tomomasa" userId="773db4682fb361c6" providerId="LiveId" clId="{613417C0-B013-4F9B-9B99-4F1356A2E486}" dt="2020-08-25T00:19:31.586" v="194" actId="2696"/>
        <pc:sldMkLst>
          <pc:docMk/>
          <pc:sldMk cId="2364161986" sldId="284"/>
        </pc:sldMkLst>
      </pc:sldChg>
      <pc:sldChg chg="del">
        <pc:chgData name="Fujiwara Tomomasa" userId="773db4682fb361c6" providerId="LiveId" clId="{613417C0-B013-4F9B-9B99-4F1356A2E486}" dt="2020-08-25T00:19:31.586" v="194" actId="2696"/>
        <pc:sldMkLst>
          <pc:docMk/>
          <pc:sldMk cId="2362029737" sldId="285"/>
        </pc:sldMkLst>
      </pc:sldChg>
      <pc:sldChg chg="del">
        <pc:chgData name="Fujiwara Tomomasa" userId="773db4682fb361c6" providerId="LiveId" clId="{613417C0-B013-4F9B-9B99-4F1356A2E486}" dt="2020-08-25T00:19:31.586" v="194" actId="2696"/>
        <pc:sldMkLst>
          <pc:docMk/>
          <pc:sldMk cId="3246100332" sldId="286"/>
        </pc:sldMkLst>
      </pc:sldChg>
      <pc:sldChg chg="del">
        <pc:chgData name="Fujiwara Tomomasa" userId="773db4682fb361c6" providerId="LiveId" clId="{613417C0-B013-4F9B-9B99-4F1356A2E486}" dt="2020-08-25T00:19:31.586" v="194" actId="2696"/>
        <pc:sldMkLst>
          <pc:docMk/>
          <pc:sldMk cId="4251205398" sldId="287"/>
        </pc:sldMkLst>
      </pc:sldChg>
      <pc:sldChg chg="del">
        <pc:chgData name="Fujiwara Tomomasa" userId="773db4682fb361c6" providerId="LiveId" clId="{613417C0-B013-4F9B-9B99-4F1356A2E486}" dt="2020-08-25T00:19:31.586" v="194" actId="2696"/>
        <pc:sldMkLst>
          <pc:docMk/>
          <pc:sldMk cId="2194791956" sldId="288"/>
        </pc:sldMkLst>
      </pc:sldChg>
      <pc:sldChg chg="del">
        <pc:chgData name="Fujiwara Tomomasa" userId="773db4682fb361c6" providerId="LiveId" clId="{613417C0-B013-4F9B-9B99-4F1356A2E486}" dt="2020-08-25T00:19:31.586" v="194" actId="2696"/>
        <pc:sldMkLst>
          <pc:docMk/>
          <pc:sldMk cId="2687566298" sldId="289"/>
        </pc:sldMkLst>
      </pc:sldChg>
      <pc:sldChg chg="del">
        <pc:chgData name="Fujiwara Tomomasa" userId="773db4682fb361c6" providerId="LiveId" clId="{613417C0-B013-4F9B-9B99-4F1356A2E486}" dt="2020-08-25T00:19:31.586" v="194" actId="2696"/>
        <pc:sldMkLst>
          <pc:docMk/>
          <pc:sldMk cId="698784269" sldId="290"/>
        </pc:sldMkLst>
      </pc:sldChg>
      <pc:sldChg chg="del">
        <pc:chgData name="Fujiwara Tomomasa" userId="773db4682fb361c6" providerId="LiveId" clId="{613417C0-B013-4F9B-9B99-4F1356A2E486}" dt="2020-08-25T00:19:31.586" v="194" actId="2696"/>
        <pc:sldMkLst>
          <pc:docMk/>
          <pc:sldMk cId="1372011192" sldId="291"/>
        </pc:sldMkLst>
      </pc:sldChg>
      <pc:sldChg chg="del">
        <pc:chgData name="Fujiwara Tomomasa" userId="773db4682fb361c6" providerId="LiveId" clId="{613417C0-B013-4F9B-9B99-4F1356A2E486}" dt="2020-08-25T00:19:31.586" v="194" actId="2696"/>
        <pc:sldMkLst>
          <pc:docMk/>
          <pc:sldMk cId="4141515446" sldId="292"/>
        </pc:sldMkLst>
      </pc:sldChg>
      <pc:sldChg chg="del">
        <pc:chgData name="Fujiwara Tomomasa" userId="773db4682fb361c6" providerId="LiveId" clId="{613417C0-B013-4F9B-9B99-4F1356A2E486}" dt="2020-08-25T00:19:31.586" v="194" actId="2696"/>
        <pc:sldMkLst>
          <pc:docMk/>
          <pc:sldMk cId="2250085758" sldId="293"/>
        </pc:sldMkLst>
      </pc:sldChg>
      <pc:sldChg chg="del">
        <pc:chgData name="Fujiwara Tomomasa" userId="773db4682fb361c6" providerId="LiveId" clId="{613417C0-B013-4F9B-9B99-4F1356A2E486}" dt="2020-08-25T00:19:31.586" v="194" actId="2696"/>
        <pc:sldMkLst>
          <pc:docMk/>
          <pc:sldMk cId="3373097795" sldId="294"/>
        </pc:sldMkLst>
      </pc:sldChg>
      <pc:sldChg chg="del">
        <pc:chgData name="Fujiwara Tomomasa" userId="773db4682fb361c6" providerId="LiveId" clId="{613417C0-B013-4F9B-9B99-4F1356A2E486}" dt="2020-08-25T00:19:31.586" v="194" actId="2696"/>
        <pc:sldMkLst>
          <pc:docMk/>
          <pc:sldMk cId="482165430" sldId="295"/>
        </pc:sldMkLst>
      </pc:sldChg>
      <pc:sldChg chg="del">
        <pc:chgData name="Fujiwara Tomomasa" userId="773db4682fb361c6" providerId="LiveId" clId="{613417C0-B013-4F9B-9B99-4F1356A2E486}" dt="2020-08-25T00:19:31.586" v="194" actId="2696"/>
        <pc:sldMkLst>
          <pc:docMk/>
          <pc:sldMk cId="4070379707" sldId="296"/>
        </pc:sldMkLst>
      </pc:sldChg>
      <pc:sldChg chg="del">
        <pc:chgData name="Fujiwara Tomomasa" userId="773db4682fb361c6" providerId="LiveId" clId="{613417C0-B013-4F9B-9B99-4F1356A2E486}" dt="2020-08-25T00:19:31.586" v="194" actId="2696"/>
        <pc:sldMkLst>
          <pc:docMk/>
          <pc:sldMk cId="621293725" sldId="297"/>
        </pc:sldMkLst>
      </pc:sldChg>
      <pc:sldChg chg="del">
        <pc:chgData name="Fujiwara Tomomasa" userId="773db4682fb361c6" providerId="LiveId" clId="{613417C0-B013-4F9B-9B99-4F1356A2E486}" dt="2020-08-25T00:19:31.586" v="194" actId="2696"/>
        <pc:sldMkLst>
          <pc:docMk/>
          <pc:sldMk cId="3378636610" sldId="298"/>
        </pc:sldMkLst>
      </pc:sldChg>
      <pc:sldChg chg="del">
        <pc:chgData name="Fujiwara Tomomasa" userId="773db4682fb361c6" providerId="LiveId" clId="{613417C0-B013-4F9B-9B99-4F1356A2E486}" dt="2020-08-25T00:19:31.586" v="194" actId="2696"/>
        <pc:sldMkLst>
          <pc:docMk/>
          <pc:sldMk cId="2817367735" sldId="299"/>
        </pc:sldMkLst>
      </pc:sldChg>
      <pc:sldChg chg="del">
        <pc:chgData name="Fujiwara Tomomasa" userId="773db4682fb361c6" providerId="LiveId" clId="{613417C0-B013-4F9B-9B99-4F1356A2E486}" dt="2020-08-25T00:19:31.586" v="194" actId="2696"/>
        <pc:sldMkLst>
          <pc:docMk/>
          <pc:sldMk cId="3875655723" sldId="300"/>
        </pc:sldMkLst>
      </pc:sldChg>
      <pc:sldChg chg="del">
        <pc:chgData name="Fujiwara Tomomasa" userId="773db4682fb361c6" providerId="LiveId" clId="{613417C0-B013-4F9B-9B99-4F1356A2E486}" dt="2020-08-25T00:19:31.586" v="194" actId="2696"/>
        <pc:sldMkLst>
          <pc:docMk/>
          <pc:sldMk cId="2801688656" sldId="301"/>
        </pc:sldMkLst>
      </pc:sldChg>
      <pc:sldChg chg="del">
        <pc:chgData name="Fujiwara Tomomasa" userId="773db4682fb361c6" providerId="LiveId" clId="{613417C0-B013-4F9B-9B99-4F1356A2E486}" dt="2020-08-25T00:19:31.586" v="194" actId="2696"/>
        <pc:sldMkLst>
          <pc:docMk/>
          <pc:sldMk cId="4138822802" sldId="302"/>
        </pc:sldMkLst>
      </pc:sldChg>
      <pc:sldChg chg="del">
        <pc:chgData name="Fujiwara Tomomasa" userId="773db4682fb361c6" providerId="LiveId" clId="{613417C0-B013-4F9B-9B99-4F1356A2E486}" dt="2020-08-25T00:19:31.586" v="194" actId="2696"/>
        <pc:sldMkLst>
          <pc:docMk/>
          <pc:sldMk cId="546546894" sldId="303"/>
        </pc:sldMkLst>
      </pc:sldChg>
      <pc:sldChg chg="del">
        <pc:chgData name="Fujiwara Tomomasa" userId="773db4682fb361c6" providerId="LiveId" clId="{613417C0-B013-4F9B-9B99-4F1356A2E486}" dt="2020-08-25T00:19:31.586" v="194" actId="2696"/>
        <pc:sldMkLst>
          <pc:docMk/>
          <pc:sldMk cId="3496011692" sldId="304"/>
        </pc:sldMkLst>
      </pc:sldChg>
      <pc:sldChg chg="del">
        <pc:chgData name="Fujiwara Tomomasa" userId="773db4682fb361c6" providerId="LiveId" clId="{613417C0-B013-4F9B-9B99-4F1356A2E486}" dt="2020-08-25T00:19:40.556" v="195" actId="2696"/>
        <pc:sldMkLst>
          <pc:docMk/>
          <pc:sldMk cId="3609979754" sldId="305"/>
        </pc:sldMkLst>
      </pc:sldChg>
      <pc:sldChg chg="del">
        <pc:chgData name="Fujiwara Tomomasa" userId="773db4682fb361c6" providerId="LiveId" clId="{613417C0-B013-4F9B-9B99-4F1356A2E486}" dt="2020-08-25T00:19:40.556" v="195" actId="2696"/>
        <pc:sldMkLst>
          <pc:docMk/>
          <pc:sldMk cId="2827130294" sldId="306"/>
        </pc:sldMkLst>
      </pc:sldChg>
      <pc:sldChg chg="del">
        <pc:chgData name="Fujiwara Tomomasa" userId="773db4682fb361c6" providerId="LiveId" clId="{613417C0-B013-4F9B-9B99-4F1356A2E486}" dt="2020-08-25T00:19:40.556" v="195" actId="2696"/>
        <pc:sldMkLst>
          <pc:docMk/>
          <pc:sldMk cId="977289915" sldId="307"/>
        </pc:sldMkLst>
      </pc:sldChg>
      <pc:sldChg chg="del">
        <pc:chgData name="Fujiwara Tomomasa" userId="773db4682fb361c6" providerId="LiveId" clId="{613417C0-B013-4F9B-9B99-4F1356A2E486}" dt="2020-08-25T00:19:40.556" v="195" actId="2696"/>
        <pc:sldMkLst>
          <pc:docMk/>
          <pc:sldMk cId="2776315272" sldId="308"/>
        </pc:sldMkLst>
      </pc:sldChg>
      <pc:sldChg chg="modSp del mod">
        <pc:chgData name="Fujiwara Tomomasa" userId="773db4682fb361c6" providerId="LiveId" clId="{613417C0-B013-4F9B-9B99-4F1356A2E486}" dt="2020-08-28T07:56:41.956" v="6246"/>
        <pc:sldMkLst>
          <pc:docMk/>
          <pc:sldMk cId="3700836095" sldId="309"/>
        </pc:sldMkLst>
        <pc:spChg chg="mod">
          <ac:chgData name="Fujiwara Tomomasa" userId="773db4682fb361c6" providerId="LiveId" clId="{613417C0-B013-4F9B-9B99-4F1356A2E486}" dt="2020-08-28T05:31:24.134" v="2402" actId="20577"/>
          <ac:spMkLst>
            <pc:docMk/>
            <pc:sldMk cId="3700836095" sldId="309"/>
            <ac:spMk id="2" creationId="{76F81814-7146-4BCF-B826-F41BC556360E}"/>
          </ac:spMkLst>
        </pc:spChg>
        <pc:spChg chg="mod">
          <ac:chgData name="Fujiwara Tomomasa" userId="773db4682fb361c6" providerId="LiveId" clId="{613417C0-B013-4F9B-9B99-4F1356A2E486}" dt="2020-08-28T07:56:41.956" v="6246"/>
          <ac:spMkLst>
            <pc:docMk/>
            <pc:sldMk cId="3700836095" sldId="309"/>
            <ac:spMk id="3" creationId="{782B92EE-2284-4CB1-9903-5AABD86EC347}"/>
          </ac:spMkLst>
        </pc:spChg>
        <pc:spChg chg="mod">
          <ac:chgData name="Fujiwara Tomomasa" userId="773db4682fb361c6" providerId="LiveId" clId="{613417C0-B013-4F9B-9B99-4F1356A2E486}" dt="2020-08-28T07:56:04.338" v="6172" actId="14100"/>
          <ac:spMkLst>
            <pc:docMk/>
            <pc:sldMk cId="3700836095" sldId="309"/>
            <ac:spMk id="6" creationId="{1EBF674A-A71D-4F06-961D-D66934847C64}"/>
          </ac:spMkLst>
        </pc:spChg>
        <pc:spChg chg="mod">
          <ac:chgData name="Fujiwara Tomomasa" userId="773db4682fb361c6" providerId="LiveId" clId="{613417C0-B013-4F9B-9B99-4F1356A2E486}" dt="2020-08-28T05:31:56.091" v="2407" actId="20577"/>
          <ac:spMkLst>
            <pc:docMk/>
            <pc:sldMk cId="3700836095" sldId="309"/>
            <ac:spMk id="12" creationId="{A1B3F353-82EE-4288-BF89-29A4FB3683B5}"/>
          </ac:spMkLst>
        </pc:spChg>
        <pc:spChg chg="mod">
          <ac:chgData name="Fujiwara Tomomasa" userId="773db4682fb361c6" providerId="LiveId" clId="{613417C0-B013-4F9B-9B99-4F1356A2E486}" dt="2020-08-28T05:31:43.033" v="2404" actId="20577"/>
          <ac:spMkLst>
            <pc:docMk/>
            <pc:sldMk cId="3700836095" sldId="309"/>
            <ac:spMk id="18" creationId="{D043FD63-7734-41B2-B5C5-7DBB1B3F03DE}"/>
          </ac:spMkLst>
        </pc:spChg>
      </pc:sldChg>
      <pc:sldChg chg="del">
        <pc:chgData name="Fujiwara Tomomasa" userId="773db4682fb361c6" providerId="LiveId" clId="{613417C0-B013-4F9B-9B99-4F1356A2E486}" dt="2020-08-25T00:19:40.556" v="195" actId="2696"/>
        <pc:sldMkLst>
          <pc:docMk/>
          <pc:sldMk cId="150826536" sldId="310"/>
        </pc:sldMkLst>
      </pc:sldChg>
      <pc:sldChg chg="del">
        <pc:chgData name="Fujiwara Tomomasa" userId="773db4682fb361c6" providerId="LiveId" clId="{613417C0-B013-4F9B-9B99-4F1356A2E486}" dt="2020-08-25T00:19:40.556" v="195" actId="2696"/>
        <pc:sldMkLst>
          <pc:docMk/>
          <pc:sldMk cId="607042516" sldId="311"/>
        </pc:sldMkLst>
      </pc:sldChg>
      <pc:sldChg chg="del">
        <pc:chgData name="Fujiwara Tomomasa" userId="773db4682fb361c6" providerId="LiveId" clId="{613417C0-B013-4F9B-9B99-4F1356A2E486}" dt="2020-08-25T00:19:40.556" v="195" actId="2696"/>
        <pc:sldMkLst>
          <pc:docMk/>
          <pc:sldMk cId="3875249755" sldId="312"/>
        </pc:sldMkLst>
      </pc:sldChg>
      <pc:sldChg chg="del">
        <pc:chgData name="Fujiwara Tomomasa" userId="773db4682fb361c6" providerId="LiveId" clId="{613417C0-B013-4F9B-9B99-4F1356A2E486}" dt="2020-08-25T00:19:40.556" v="195" actId="2696"/>
        <pc:sldMkLst>
          <pc:docMk/>
          <pc:sldMk cId="3267877464" sldId="313"/>
        </pc:sldMkLst>
      </pc:sldChg>
      <pc:sldChg chg="del">
        <pc:chgData name="Fujiwara Tomomasa" userId="773db4682fb361c6" providerId="LiveId" clId="{613417C0-B013-4F9B-9B99-4F1356A2E486}" dt="2020-08-25T00:19:40.556" v="195" actId="2696"/>
        <pc:sldMkLst>
          <pc:docMk/>
          <pc:sldMk cId="1741049118" sldId="314"/>
        </pc:sldMkLst>
      </pc:sldChg>
      <pc:sldChg chg="addSp delSp modSp new mod modClrScheme chgLayout">
        <pc:chgData name="Fujiwara Tomomasa" userId="773db4682fb361c6" providerId="LiveId" clId="{613417C0-B013-4F9B-9B99-4F1356A2E486}" dt="2020-08-28T08:49:02.012" v="6489" actId="1076"/>
        <pc:sldMkLst>
          <pc:docMk/>
          <pc:sldMk cId="292508042" sldId="315"/>
        </pc:sldMkLst>
        <pc:spChg chg="del mod ord">
          <ac:chgData name="Fujiwara Tomomasa" userId="773db4682fb361c6" providerId="LiveId" clId="{613417C0-B013-4F9B-9B99-4F1356A2E486}" dt="2020-08-24T06:36:55.106" v="22" actId="700"/>
          <ac:spMkLst>
            <pc:docMk/>
            <pc:sldMk cId="292508042" sldId="315"/>
            <ac:spMk id="2" creationId="{1827548A-B5E4-4D53-86CB-188FDC6385A4}"/>
          </ac:spMkLst>
        </pc:spChg>
        <pc:spChg chg="del">
          <ac:chgData name="Fujiwara Tomomasa" userId="773db4682fb361c6" providerId="LiveId" clId="{613417C0-B013-4F9B-9B99-4F1356A2E486}" dt="2020-08-24T06:36:55.106" v="22" actId="700"/>
          <ac:spMkLst>
            <pc:docMk/>
            <pc:sldMk cId="292508042" sldId="315"/>
            <ac:spMk id="3" creationId="{C31368E9-7292-4115-82CD-37CD175B83D0}"/>
          </ac:spMkLst>
        </pc:spChg>
        <pc:spChg chg="mod ord">
          <ac:chgData name="Fujiwara Tomomasa" userId="773db4682fb361c6" providerId="LiveId" clId="{613417C0-B013-4F9B-9B99-4F1356A2E486}" dt="2020-08-24T06:36:55.106" v="22" actId="700"/>
          <ac:spMkLst>
            <pc:docMk/>
            <pc:sldMk cId="292508042" sldId="315"/>
            <ac:spMk id="4" creationId="{40C95613-309A-4493-B20D-C32EE013EE6C}"/>
          </ac:spMkLst>
        </pc:spChg>
        <pc:spChg chg="mod ord">
          <ac:chgData name="Fujiwara Tomomasa" userId="773db4682fb361c6" providerId="LiveId" clId="{613417C0-B013-4F9B-9B99-4F1356A2E486}" dt="2020-08-24T06:36:55.106" v="22" actId="700"/>
          <ac:spMkLst>
            <pc:docMk/>
            <pc:sldMk cId="292508042" sldId="315"/>
            <ac:spMk id="5" creationId="{A123B1B2-2D87-4C24-BE2E-9CF22FC40525}"/>
          </ac:spMkLst>
        </pc:spChg>
        <pc:spChg chg="add mod ord">
          <ac:chgData name="Fujiwara Tomomasa" userId="773db4682fb361c6" providerId="LiveId" clId="{613417C0-B013-4F9B-9B99-4F1356A2E486}" dt="2020-08-24T06:38:21.380" v="65" actId="20577"/>
          <ac:spMkLst>
            <pc:docMk/>
            <pc:sldMk cId="292508042" sldId="315"/>
            <ac:spMk id="6" creationId="{46FD9239-015C-4274-BE29-5DAF8AD9C5AF}"/>
          </ac:spMkLst>
        </pc:spChg>
        <pc:spChg chg="add mod">
          <ac:chgData name="Fujiwara Tomomasa" userId="773db4682fb361c6" providerId="LiveId" clId="{613417C0-B013-4F9B-9B99-4F1356A2E486}" dt="2020-08-24T06:40:22.076" v="111" actId="1036"/>
          <ac:spMkLst>
            <pc:docMk/>
            <pc:sldMk cId="292508042" sldId="315"/>
            <ac:spMk id="9" creationId="{A1AC4671-4685-4BBD-889A-6558F311DE78}"/>
          </ac:spMkLst>
        </pc:spChg>
        <pc:spChg chg="add del mod">
          <ac:chgData name="Fujiwara Tomomasa" userId="773db4682fb361c6" providerId="LiveId" clId="{613417C0-B013-4F9B-9B99-4F1356A2E486}" dt="2020-08-24T06:40:22.076" v="111" actId="1036"/>
          <ac:spMkLst>
            <pc:docMk/>
            <pc:sldMk cId="292508042" sldId="315"/>
            <ac:spMk id="10" creationId="{B5BC57CF-FBD9-4AE4-9A58-0142500BA881}"/>
          </ac:spMkLst>
        </pc:spChg>
        <pc:spChg chg="add mod">
          <ac:chgData name="Fujiwara Tomomasa" userId="773db4682fb361c6" providerId="LiveId" clId="{613417C0-B013-4F9B-9B99-4F1356A2E486}" dt="2020-08-24T06:40:30.276" v="113" actId="1076"/>
          <ac:spMkLst>
            <pc:docMk/>
            <pc:sldMk cId="292508042" sldId="315"/>
            <ac:spMk id="13" creationId="{39FEA335-B0B0-4D24-8864-7353429388BF}"/>
          </ac:spMkLst>
        </pc:spChg>
        <pc:spChg chg="add mod">
          <ac:chgData name="Fujiwara Tomomasa" userId="773db4682fb361c6" providerId="LiveId" clId="{613417C0-B013-4F9B-9B99-4F1356A2E486}" dt="2020-08-24T06:40:43.471" v="121" actId="14100"/>
          <ac:spMkLst>
            <pc:docMk/>
            <pc:sldMk cId="292508042" sldId="315"/>
            <ac:spMk id="15" creationId="{CC54A74F-B7EF-414D-95B5-F0474B3FC955}"/>
          </ac:spMkLst>
        </pc:spChg>
        <pc:graphicFrameChg chg="add del mod">
          <ac:chgData name="Fujiwara Tomomasa" userId="773db4682fb361c6" providerId="LiveId" clId="{613417C0-B013-4F9B-9B99-4F1356A2E486}" dt="2020-08-24T06:39:37.130" v="91"/>
          <ac:graphicFrameMkLst>
            <pc:docMk/>
            <pc:sldMk cId="292508042" sldId="315"/>
            <ac:graphicFrameMk id="11" creationId="{57E9D3E1-3C92-4136-AA5E-AA0BF68CA3A2}"/>
          </ac:graphicFrameMkLst>
        </pc:graphicFrameChg>
        <pc:picChg chg="add mod">
          <ac:chgData name="Fujiwara Tomomasa" userId="773db4682fb361c6" providerId="LiveId" clId="{613417C0-B013-4F9B-9B99-4F1356A2E486}" dt="2020-08-28T08:49:02.012" v="6489" actId="1076"/>
          <ac:picMkLst>
            <pc:docMk/>
            <pc:sldMk cId="292508042" sldId="315"/>
            <ac:picMk id="8" creationId="{2BEE4068-2841-4E05-8CF2-8BCA9FEA89DC}"/>
          </ac:picMkLst>
        </pc:picChg>
      </pc:sldChg>
      <pc:sldChg chg="addSp modSp add mod">
        <pc:chgData name="Fujiwara Tomomasa" userId="773db4682fb361c6" providerId="LiveId" clId="{613417C0-B013-4F9B-9B99-4F1356A2E486}" dt="2020-08-24T06:40:48.614" v="122" actId="22"/>
        <pc:sldMkLst>
          <pc:docMk/>
          <pc:sldMk cId="1404639885" sldId="316"/>
        </pc:sldMkLst>
        <pc:spChg chg="add">
          <ac:chgData name="Fujiwara Tomomasa" userId="773db4682fb361c6" providerId="LiveId" clId="{613417C0-B013-4F9B-9B99-4F1356A2E486}" dt="2020-08-24T06:40:48.614" v="122" actId="22"/>
          <ac:spMkLst>
            <pc:docMk/>
            <pc:sldMk cId="1404639885" sldId="316"/>
            <ac:spMk id="2" creationId="{F0A00D38-17A6-4C74-B032-48954BB1A002}"/>
          </ac:spMkLst>
        </pc:spChg>
        <pc:spChg chg="add">
          <ac:chgData name="Fujiwara Tomomasa" userId="773db4682fb361c6" providerId="LiveId" clId="{613417C0-B013-4F9B-9B99-4F1356A2E486}" dt="2020-08-24T06:40:48.614" v="122" actId="22"/>
          <ac:spMkLst>
            <pc:docMk/>
            <pc:sldMk cId="1404639885" sldId="316"/>
            <ac:spMk id="3" creationId="{E1DF0902-662E-4B43-A279-1BFEBDB88906}"/>
          </ac:spMkLst>
        </pc:spChg>
        <pc:spChg chg="mod">
          <ac:chgData name="Fujiwara Tomomasa" userId="773db4682fb361c6" providerId="LiveId" clId="{613417C0-B013-4F9B-9B99-4F1356A2E486}" dt="2020-08-24T06:38:32.277" v="69" actId="20577"/>
          <ac:spMkLst>
            <pc:docMk/>
            <pc:sldMk cId="1404639885" sldId="316"/>
            <ac:spMk id="6" creationId="{46FD9239-015C-4274-BE29-5DAF8AD9C5AF}"/>
          </ac:spMkLst>
        </pc:spChg>
        <pc:spChg chg="add">
          <ac:chgData name="Fujiwara Tomomasa" userId="773db4682fb361c6" providerId="LiveId" clId="{613417C0-B013-4F9B-9B99-4F1356A2E486}" dt="2020-08-24T06:40:48.614" v="122" actId="22"/>
          <ac:spMkLst>
            <pc:docMk/>
            <pc:sldMk cId="1404639885" sldId="316"/>
            <ac:spMk id="11" creationId="{38A2246A-69D5-4BAD-A8F9-3DB1467C73D8}"/>
          </ac:spMkLst>
        </pc:spChg>
        <pc:spChg chg="add">
          <ac:chgData name="Fujiwara Tomomasa" userId="773db4682fb361c6" providerId="LiveId" clId="{613417C0-B013-4F9B-9B99-4F1356A2E486}" dt="2020-08-24T06:40:48.614" v="122" actId="22"/>
          <ac:spMkLst>
            <pc:docMk/>
            <pc:sldMk cId="1404639885" sldId="316"/>
            <ac:spMk id="13" creationId="{17AEAAB1-08F1-481A-8B5E-F6773EA81287}"/>
          </ac:spMkLst>
        </pc:spChg>
        <pc:picChg chg="mod">
          <ac:chgData name="Fujiwara Tomomasa" userId="773db4682fb361c6" providerId="LiveId" clId="{613417C0-B013-4F9B-9B99-4F1356A2E486}" dt="2020-08-24T06:38:29.516" v="67" actId="14826"/>
          <ac:picMkLst>
            <pc:docMk/>
            <pc:sldMk cId="1404639885" sldId="316"/>
            <ac:picMk id="8" creationId="{2BEE4068-2841-4E05-8CF2-8BCA9FEA89DC}"/>
          </ac:picMkLst>
        </pc:picChg>
      </pc:sldChg>
      <pc:sldChg chg="addSp modSp new mod">
        <pc:chgData name="Fujiwara Tomomasa" userId="773db4682fb361c6" providerId="LiveId" clId="{613417C0-B013-4F9B-9B99-4F1356A2E486}" dt="2020-08-24T06:42:24.609" v="182" actId="20577"/>
        <pc:sldMkLst>
          <pc:docMk/>
          <pc:sldMk cId="538162062" sldId="317"/>
        </pc:sldMkLst>
        <pc:spChg chg="mod">
          <ac:chgData name="Fujiwara Tomomasa" userId="773db4682fb361c6" providerId="LiveId" clId="{613417C0-B013-4F9B-9B99-4F1356A2E486}" dt="2020-08-24T06:41:10.892" v="156" actId="20577"/>
          <ac:spMkLst>
            <pc:docMk/>
            <pc:sldMk cId="538162062" sldId="317"/>
            <ac:spMk id="4" creationId="{60104930-B10A-43D4-805B-C82FAA046F8E}"/>
          </ac:spMkLst>
        </pc:spChg>
        <pc:spChg chg="add mod">
          <ac:chgData name="Fujiwara Tomomasa" userId="773db4682fb361c6" providerId="LiveId" clId="{613417C0-B013-4F9B-9B99-4F1356A2E486}" dt="2020-08-24T06:42:15.529" v="177" actId="14100"/>
          <ac:spMkLst>
            <pc:docMk/>
            <pc:sldMk cId="538162062" sldId="317"/>
            <ac:spMk id="9" creationId="{C4ED611E-77C6-41DB-B575-4024665BD9A0}"/>
          </ac:spMkLst>
        </pc:spChg>
        <pc:spChg chg="add mod">
          <ac:chgData name="Fujiwara Tomomasa" userId="773db4682fb361c6" providerId="LiveId" clId="{613417C0-B013-4F9B-9B99-4F1356A2E486}" dt="2020-08-24T06:42:24.609" v="182" actId="20577"/>
          <ac:spMkLst>
            <pc:docMk/>
            <pc:sldMk cId="538162062" sldId="317"/>
            <ac:spMk id="11" creationId="{14AD4693-6FA2-4761-9757-9453DCB6A5B1}"/>
          </ac:spMkLst>
        </pc:spChg>
        <pc:picChg chg="add mod">
          <ac:chgData name="Fujiwara Tomomasa" userId="773db4682fb361c6" providerId="LiveId" clId="{613417C0-B013-4F9B-9B99-4F1356A2E486}" dt="2020-08-24T06:41:28.550" v="159" actId="14100"/>
          <ac:picMkLst>
            <pc:docMk/>
            <pc:sldMk cId="538162062" sldId="317"/>
            <ac:picMk id="6" creationId="{33DDAE06-5052-4C12-834B-786E9BFE989D}"/>
          </ac:picMkLst>
        </pc:picChg>
        <pc:picChg chg="add mod">
          <ac:chgData name="Fujiwara Tomomasa" userId="773db4682fb361c6" providerId="LiveId" clId="{613417C0-B013-4F9B-9B99-4F1356A2E486}" dt="2020-08-24T06:41:41.644" v="163" actId="1076"/>
          <ac:picMkLst>
            <pc:docMk/>
            <pc:sldMk cId="538162062" sldId="317"/>
            <ac:picMk id="8" creationId="{9A2E0994-7A75-4576-B952-2BE723B63F3D}"/>
          </ac:picMkLst>
        </pc:picChg>
      </pc:sldChg>
      <pc:sldChg chg="modSp add mod">
        <pc:chgData name="Fujiwara Tomomasa" userId="773db4682fb361c6" providerId="LiveId" clId="{613417C0-B013-4F9B-9B99-4F1356A2E486}" dt="2020-08-24T06:42:51.992" v="193" actId="14826"/>
        <pc:sldMkLst>
          <pc:docMk/>
          <pc:sldMk cId="2408240900" sldId="318"/>
        </pc:sldMkLst>
        <pc:spChg chg="mod">
          <ac:chgData name="Fujiwara Tomomasa" userId="773db4682fb361c6" providerId="LiveId" clId="{613417C0-B013-4F9B-9B99-4F1356A2E486}" dt="2020-08-24T06:42:42.065" v="187" actId="20577"/>
          <ac:spMkLst>
            <pc:docMk/>
            <pc:sldMk cId="2408240900" sldId="318"/>
            <ac:spMk id="9" creationId="{C4ED611E-77C6-41DB-B575-4024665BD9A0}"/>
          </ac:spMkLst>
        </pc:spChg>
        <pc:spChg chg="mod">
          <ac:chgData name="Fujiwara Tomomasa" userId="773db4682fb361c6" providerId="LiveId" clId="{613417C0-B013-4F9B-9B99-4F1356A2E486}" dt="2020-08-24T06:42:46.978" v="192" actId="20577"/>
          <ac:spMkLst>
            <pc:docMk/>
            <pc:sldMk cId="2408240900" sldId="318"/>
            <ac:spMk id="11" creationId="{14AD4693-6FA2-4761-9757-9453DCB6A5B1}"/>
          </ac:spMkLst>
        </pc:spChg>
        <pc:picChg chg="mod">
          <ac:chgData name="Fujiwara Tomomasa" userId="773db4682fb361c6" providerId="LiveId" clId="{613417C0-B013-4F9B-9B99-4F1356A2E486}" dt="2020-08-24T06:42:39.081" v="184" actId="14826"/>
          <ac:picMkLst>
            <pc:docMk/>
            <pc:sldMk cId="2408240900" sldId="318"/>
            <ac:picMk id="6" creationId="{33DDAE06-5052-4C12-834B-786E9BFE989D}"/>
          </ac:picMkLst>
        </pc:picChg>
        <pc:picChg chg="mod">
          <ac:chgData name="Fujiwara Tomomasa" userId="773db4682fb361c6" providerId="LiveId" clId="{613417C0-B013-4F9B-9B99-4F1356A2E486}" dt="2020-08-24T06:42:51.992" v="193" actId="14826"/>
          <ac:picMkLst>
            <pc:docMk/>
            <pc:sldMk cId="2408240900" sldId="318"/>
            <ac:picMk id="8" creationId="{9A2E0994-7A75-4576-B952-2BE723B63F3D}"/>
          </ac:picMkLst>
        </pc:picChg>
      </pc:sldChg>
      <pc:sldChg chg="addSp delSp modSp new mod">
        <pc:chgData name="Fujiwara Tomomasa" userId="773db4682fb361c6" providerId="LiveId" clId="{613417C0-B013-4F9B-9B99-4F1356A2E486}" dt="2020-08-25T00:27:32.547" v="272" actId="20577"/>
        <pc:sldMkLst>
          <pc:docMk/>
          <pc:sldMk cId="2968326769" sldId="319"/>
        </pc:sldMkLst>
        <pc:spChg chg="mod">
          <ac:chgData name="Fujiwara Tomomasa" userId="773db4682fb361c6" providerId="LiveId" clId="{613417C0-B013-4F9B-9B99-4F1356A2E486}" dt="2020-08-25T00:27:32.547" v="272" actId="20577"/>
          <ac:spMkLst>
            <pc:docMk/>
            <pc:sldMk cId="2968326769" sldId="319"/>
            <ac:spMk id="4" creationId="{8622FB2E-607A-451D-B245-75F95FE50072}"/>
          </ac:spMkLst>
        </pc:spChg>
        <pc:spChg chg="add del mod">
          <ac:chgData name="Fujiwara Tomomasa" userId="773db4682fb361c6" providerId="LiveId" clId="{613417C0-B013-4F9B-9B99-4F1356A2E486}" dt="2020-08-25T00:25:27.606" v="218"/>
          <ac:spMkLst>
            <pc:docMk/>
            <pc:sldMk cId="2968326769" sldId="319"/>
            <ac:spMk id="9" creationId="{EFD05FCD-A379-4180-992B-9EA087F8231E}"/>
          </ac:spMkLst>
        </pc:spChg>
        <pc:picChg chg="add del mod modCrop">
          <ac:chgData name="Fujiwara Tomomasa" userId="773db4682fb361c6" providerId="LiveId" clId="{613417C0-B013-4F9B-9B99-4F1356A2E486}" dt="2020-08-25T00:25:28.981" v="219" actId="21"/>
          <ac:picMkLst>
            <pc:docMk/>
            <pc:sldMk cId="2968326769" sldId="319"/>
            <ac:picMk id="6" creationId="{76241066-52FF-4D02-BF2E-3461302C95E0}"/>
          </ac:picMkLst>
        </pc:picChg>
        <pc:picChg chg="add del mod modCrop">
          <ac:chgData name="Fujiwara Tomomasa" userId="773db4682fb361c6" providerId="LiveId" clId="{613417C0-B013-4F9B-9B99-4F1356A2E486}" dt="2020-08-25T00:25:27.604" v="216" actId="21"/>
          <ac:picMkLst>
            <pc:docMk/>
            <pc:sldMk cId="2968326769" sldId="319"/>
            <ac:picMk id="8" creationId="{BD237D0E-76AE-47E2-92E5-4D30BE2EE570}"/>
          </ac:picMkLst>
        </pc:picChg>
        <pc:picChg chg="add mod">
          <ac:chgData name="Fujiwara Tomomasa" userId="773db4682fb361c6" providerId="LiveId" clId="{613417C0-B013-4F9B-9B99-4F1356A2E486}" dt="2020-08-25T00:27:11.634" v="228" actId="1076"/>
          <ac:picMkLst>
            <pc:docMk/>
            <pc:sldMk cId="2968326769" sldId="319"/>
            <ac:picMk id="11" creationId="{7442CFCA-F361-4E56-B4BC-648B0E6168F2}"/>
          </ac:picMkLst>
        </pc:picChg>
      </pc:sldChg>
      <pc:sldChg chg="modSp add mod">
        <pc:chgData name="Fujiwara Tomomasa" userId="773db4682fb361c6" providerId="LiveId" clId="{613417C0-B013-4F9B-9B99-4F1356A2E486}" dt="2020-08-25T00:27:47.394" v="279" actId="20577"/>
        <pc:sldMkLst>
          <pc:docMk/>
          <pc:sldMk cId="3101599691" sldId="320"/>
        </pc:sldMkLst>
        <pc:spChg chg="mod">
          <ac:chgData name="Fujiwara Tomomasa" userId="773db4682fb361c6" providerId="LiveId" clId="{613417C0-B013-4F9B-9B99-4F1356A2E486}" dt="2020-08-25T00:27:47.394" v="279" actId="20577"/>
          <ac:spMkLst>
            <pc:docMk/>
            <pc:sldMk cId="3101599691" sldId="320"/>
            <ac:spMk id="4" creationId="{8622FB2E-607A-451D-B245-75F95FE50072}"/>
          </ac:spMkLst>
        </pc:spChg>
        <pc:picChg chg="mod">
          <ac:chgData name="Fujiwara Tomomasa" userId="773db4682fb361c6" providerId="LiveId" clId="{613417C0-B013-4F9B-9B99-4F1356A2E486}" dt="2020-08-25T00:26:56.108" v="225" actId="1076"/>
          <ac:picMkLst>
            <pc:docMk/>
            <pc:sldMk cId="3101599691" sldId="320"/>
            <ac:picMk id="11" creationId="{7442CFCA-F361-4E56-B4BC-648B0E6168F2}"/>
          </ac:picMkLst>
        </pc:picChg>
      </pc:sldChg>
      <pc:sldChg chg="addSp modSp new mod">
        <pc:chgData name="Fujiwara Tomomasa" userId="773db4682fb361c6" providerId="LiveId" clId="{613417C0-B013-4F9B-9B99-4F1356A2E486}" dt="2020-08-25T05:44:04.872" v="479" actId="20577"/>
        <pc:sldMkLst>
          <pc:docMk/>
          <pc:sldMk cId="1512845633" sldId="321"/>
        </pc:sldMkLst>
        <pc:spChg chg="mod">
          <ac:chgData name="Fujiwara Tomomasa" userId="773db4682fb361c6" providerId="LiveId" clId="{613417C0-B013-4F9B-9B99-4F1356A2E486}" dt="2020-08-25T05:44:04.872" v="479" actId="20577"/>
          <ac:spMkLst>
            <pc:docMk/>
            <pc:sldMk cId="1512845633" sldId="321"/>
            <ac:spMk id="4" creationId="{B10D29E6-EB0F-4F15-BDA1-5A48437719DE}"/>
          </ac:spMkLst>
        </pc:spChg>
        <pc:spChg chg="add mod">
          <ac:chgData name="Fujiwara Tomomasa" userId="773db4682fb361c6" providerId="LiveId" clId="{613417C0-B013-4F9B-9B99-4F1356A2E486}" dt="2020-08-25T05:43:32.820" v="459" actId="1038"/>
          <ac:spMkLst>
            <pc:docMk/>
            <pc:sldMk cId="1512845633" sldId="321"/>
            <ac:spMk id="8" creationId="{F6C7767C-C905-4F3C-83A4-070D3288FCF3}"/>
          </ac:spMkLst>
        </pc:spChg>
        <pc:spChg chg="add mod">
          <ac:chgData name="Fujiwara Tomomasa" userId="773db4682fb361c6" providerId="LiveId" clId="{613417C0-B013-4F9B-9B99-4F1356A2E486}" dt="2020-08-25T05:43:39.889" v="461" actId="20577"/>
          <ac:spMkLst>
            <pc:docMk/>
            <pc:sldMk cId="1512845633" sldId="321"/>
            <ac:spMk id="10" creationId="{FBCE9C7E-6376-4CDD-B3E8-76E6821C5C76}"/>
          </ac:spMkLst>
        </pc:spChg>
        <pc:spChg chg="add mod">
          <ac:chgData name="Fujiwara Tomomasa" userId="773db4682fb361c6" providerId="LiveId" clId="{613417C0-B013-4F9B-9B99-4F1356A2E486}" dt="2020-08-25T05:43:32.820" v="459" actId="1038"/>
          <ac:spMkLst>
            <pc:docMk/>
            <pc:sldMk cId="1512845633" sldId="321"/>
            <ac:spMk id="12" creationId="{2BAF9AC3-4992-4C90-A31E-B2A76589C201}"/>
          </ac:spMkLst>
        </pc:spChg>
        <pc:spChg chg="add mod">
          <ac:chgData name="Fujiwara Tomomasa" userId="773db4682fb361c6" providerId="LiveId" clId="{613417C0-B013-4F9B-9B99-4F1356A2E486}" dt="2020-08-25T05:43:32.820" v="459" actId="1038"/>
          <ac:spMkLst>
            <pc:docMk/>
            <pc:sldMk cId="1512845633" sldId="321"/>
            <ac:spMk id="14" creationId="{76CEC69D-2F97-42E6-A70F-771ED46DB7B8}"/>
          </ac:spMkLst>
        </pc:spChg>
        <pc:picChg chg="add mod">
          <ac:chgData name="Fujiwara Tomomasa" userId="773db4682fb361c6" providerId="LiveId" clId="{613417C0-B013-4F9B-9B99-4F1356A2E486}" dt="2020-08-25T05:43:28.270" v="434" actId="1037"/>
          <ac:picMkLst>
            <pc:docMk/>
            <pc:sldMk cId="1512845633" sldId="321"/>
            <ac:picMk id="6" creationId="{07E20995-0958-4626-97DA-ABCC7D775773}"/>
          </ac:picMkLst>
        </pc:picChg>
      </pc:sldChg>
      <pc:sldChg chg="modSp add mod">
        <pc:chgData name="Fujiwara Tomomasa" userId="773db4682fb361c6" providerId="LiveId" clId="{613417C0-B013-4F9B-9B99-4F1356A2E486}" dt="2020-08-25T05:44:13.852" v="482" actId="20577"/>
        <pc:sldMkLst>
          <pc:docMk/>
          <pc:sldMk cId="4114146421" sldId="322"/>
        </pc:sldMkLst>
        <pc:spChg chg="mod">
          <ac:chgData name="Fujiwara Tomomasa" userId="773db4682fb361c6" providerId="LiveId" clId="{613417C0-B013-4F9B-9B99-4F1356A2E486}" dt="2020-08-25T05:44:13.852" v="482" actId="20577"/>
          <ac:spMkLst>
            <pc:docMk/>
            <pc:sldMk cId="4114146421" sldId="322"/>
            <ac:spMk id="4" creationId="{B10D29E6-EB0F-4F15-BDA1-5A48437719DE}"/>
          </ac:spMkLst>
        </pc:spChg>
        <pc:picChg chg="mod">
          <ac:chgData name="Fujiwara Tomomasa" userId="773db4682fb361c6" providerId="LiveId" clId="{613417C0-B013-4F9B-9B99-4F1356A2E486}" dt="2020-08-25T05:43:53.382" v="463" actId="14826"/>
          <ac:picMkLst>
            <pc:docMk/>
            <pc:sldMk cId="4114146421" sldId="322"/>
            <ac:picMk id="6" creationId="{07E20995-0958-4626-97DA-ABCC7D775773}"/>
          </ac:picMkLst>
        </pc:picChg>
      </pc:sldChg>
      <pc:sldChg chg="addSp modSp new mod">
        <pc:chgData name="Fujiwara Tomomasa" userId="773db4682fb361c6" providerId="LiveId" clId="{613417C0-B013-4F9B-9B99-4F1356A2E486}" dt="2020-08-28T05:58:52.969" v="3149"/>
        <pc:sldMkLst>
          <pc:docMk/>
          <pc:sldMk cId="3090429658" sldId="323"/>
        </pc:sldMkLst>
        <pc:spChg chg="mod">
          <ac:chgData name="Fujiwara Tomomasa" userId="773db4682fb361c6" providerId="LiveId" clId="{613417C0-B013-4F9B-9B99-4F1356A2E486}" dt="2020-08-26T03:52:34.250" v="501" actId="20577"/>
          <ac:spMkLst>
            <pc:docMk/>
            <pc:sldMk cId="3090429658" sldId="323"/>
            <ac:spMk id="4" creationId="{C03263F6-DAE3-4275-B285-0B6B19B903C6}"/>
          </ac:spMkLst>
        </pc:spChg>
        <pc:spChg chg="add mod">
          <ac:chgData name="Fujiwara Tomomasa" userId="773db4682fb361c6" providerId="LiveId" clId="{613417C0-B013-4F9B-9B99-4F1356A2E486}" dt="2020-08-27T08:38:20.139" v="1216" actId="1038"/>
          <ac:spMkLst>
            <pc:docMk/>
            <pc:sldMk cId="3090429658" sldId="323"/>
            <ac:spMk id="5" creationId="{A92AC93A-0476-43CA-9B65-2BC17D183D54}"/>
          </ac:spMkLst>
        </pc:spChg>
        <pc:spChg chg="add mod">
          <ac:chgData name="Fujiwara Tomomasa" userId="773db4682fb361c6" providerId="LiveId" clId="{613417C0-B013-4F9B-9B99-4F1356A2E486}" dt="2020-08-26T03:53:52.930" v="547" actId="20577"/>
          <ac:spMkLst>
            <pc:docMk/>
            <pc:sldMk cId="3090429658" sldId="323"/>
            <ac:spMk id="7" creationId="{D8F88744-3BE3-4298-93A8-A2C0EA303D2F}"/>
          </ac:spMkLst>
        </pc:spChg>
        <pc:spChg chg="add mod">
          <ac:chgData name="Fujiwara Tomomasa" userId="773db4682fb361c6" providerId="LiveId" clId="{613417C0-B013-4F9B-9B99-4F1356A2E486}" dt="2020-08-27T08:38:56.058" v="1218" actId="1076"/>
          <ac:spMkLst>
            <pc:docMk/>
            <pc:sldMk cId="3090429658" sldId="323"/>
            <ac:spMk id="9" creationId="{177F2465-9BE2-41E6-BC30-14833F779F5F}"/>
          </ac:spMkLst>
        </pc:spChg>
        <pc:spChg chg="add mod">
          <ac:chgData name="Fujiwara Tomomasa" userId="773db4682fb361c6" providerId="LiveId" clId="{613417C0-B013-4F9B-9B99-4F1356A2E486}" dt="2020-08-28T05:58:52.969" v="3149"/>
          <ac:spMkLst>
            <pc:docMk/>
            <pc:sldMk cId="3090429658" sldId="323"/>
            <ac:spMk id="11" creationId="{CD8DA9C1-A940-4AFB-953D-52FD988D079B}"/>
          </ac:spMkLst>
        </pc:spChg>
        <pc:picChg chg="add mod">
          <ac:chgData name="Fujiwara Tomomasa" userId="773db4682fb361c6" providerId="LiveId" clId="{613417C0-B013-4F9B-9B99-4F1356A2E486}" dt="2020-08-26T03:52:27.146" v="490" actId="1076"/>
          <ac:picMkLst>
            <pc:docMk/>
            <pc:sldMk cId="3090429658" sldId="323"/>
            <ac:picMk id="6" creationId="{043D97E1-EC07-4689-BE5A-BD6E660E87ED}"/>
          </ac:picMkLst>
        </pc:picChg>
      </pc:sldChg>
      <pc:sldChg chg="modSp add mod ord">
        <pc:chgData name="Fujiwara Tomomasa" userId="773db4682fb361c6" providerId="LiveId" clId="{613417C0-B013-4F9B-9B99-4F1356A2E486}" dt="2020-08-26T03:56:01.904" v="553" actId="14826"/>
        <pc:sldMkLst>
          <pc:docMk/>
          <pc:sldMk cId="2087380412" sldId="324"/>
        </pc:sldMkLst>
        <pc:spChg chg="mod">
          <ac:chgData name="Fujiwara Tomomasa" userId="773db4682fb361c6" providerId="LiveId" clId="{613417C0-B013-4F9B-9B99-4F1356A2E486}" dt="2020-08-26T03:54:03.558" v="552" actId="20577"/>
          <ac:spMkLst>
            <pc:docMk/>
            <pc:sldMk cId="2087380412" sldId="324"/>
            <ac:spMk id="7" creationId="{D8F88744-3BE3-4298-93A8-A2C0EA303D2F}"/>
          </ac:spMkLst>
        </pc:spChg>
        <pc:picChg chg="mod">
          <ac:chgData name="Fujiwara Tomomasa" userId="773db4682fb361c6" providerId="LiveId" clId="{613417C0-B013-4F9B-9B99-4F1356A2E486}" dt="2020-08-26T03:56:01.904" v="553" actId="14826"/>
          <ac:picMkLst>
            <pc:docMk/>
            <pc:sldMk cId="2087380412" sldId="324"/>
            <ac:picMk id="6" creationId="{043D97E1-EC07-4689-BE5A-BD6E660E87ED}"/>
          </ac:picMkLst>
        </pc:picChg>
      </pc:sldChg>
      <pc:sldChg chg="modSp add mod">
        <pc:chgData name="Fujiwara Tomomasa" userId="773db4682fb361c6" providerId="LiveId" clId="{613417C0-B013-4F9B-9B99-4F1356A2E486}" dt="2020-08-26T03:56:27.933" v="555" actId="14826"/>
        <pc:sldMkLst>
          <pc:docMk/>
          <pc:sldMk cId="2720271545" sldId="325"/>
        </pc:sldMkLst>
        <pc:picChg chg="mod">
          <ac:chgData name="Fujiwara Tomomasa" userId="773db4682fb361c6" providerId="LiveId" clId="{613417C0-B013-4F9B-9B99-4F1356A2E486}" dt="2020-08-26T03:56:27.933" v="555" actId="14826"/>
          <ac:picMkLst>
            <pc:docMk/>
            <pc:sldMk cId="2720271545" sldId="325"/>
            <ac:picMk id="6" creationId="{043D97E1-EC07-4689-BE5A-BD6E660E87ED}"/>
          </ac:picMkLst>
        </pc:picChg>
      </pc:sldChg>
      <pc:sldChg chg="modSp add mod">
        <pc:chgData name="Fujiwara Tomomasa" userId="773db4682fb361c6" providerId="LiveId" clId="{613417C0-B013-4F9B-9B99-4F1356A2E486}" dt="2020-08-26T03:56:38.831" v="557" actId="14826"/>
        <pc:sldMkLst>
          <pc:docMk/>
          <pc:sldMk cId="2712028432" sldId="326"/>
        </pc:sldMkLst>
        <pc:picChg chg="mod">
          <ac:chgData name="Fujiwara Tomomasa" userId="773db4682fb361c6" providerId="LiveId" clId="{613417C0-B013-4F9B-9B99-4F1356A2E486}" dt="2020-08-26T03:56:38.831" v="557" actId="14826"/>
          <ac:picMkLst>
            <pc:docMk/>
            <pc:sldMk cId="2712028432" sldId="326"/>
            <ac:picMk id="6" creationId="{043D97E1-EC07-4689-BE5A-BD6E660E87ED}"/>
          </ac:picMkLst>
        </pc:picChg>
      </pc:sldChg>
      <pc:sldChg chg="addSp modSp new mod">
        <pc:chgData name="Fujiwara Tomomasa" userId="773db4682fb361c6" providerId="LiveId" clId="{613417C0-B013-4F9B-9B99-4F1356A2E486}" dt="2020-08-27T07:52:38.661" v="622" actId="14100"/>
        <pc:sldMkLst>
          <pc:docMk/>
          <pc:sldMk cId="1110962832" sldId="327"/>
        </pc:sldMkLst>
        <pc:spChg chg="mod">
          <ac:chgData name="Fujiwara Tomomasa" userId="773db4682fb361c6" providerId="LiveId" clId="{613417C0-B013-4F9B-9B99-4F1356A2E486}" dt="2020-08-27T07:51:59.460" v="618" actId="947"/>
          <ac:spMkLst>
            <pc:docMk/>
            <pc:sldMk cId="1110962832" sldId="327"/>
            <ac:spMk id="4" creationId="{BF7E7390-E99E-42C4-B251-373DD8C7C246}"/>
          </ac:spMkLst>
        </pc:spChg>
        <pc:picChg chg="add mod">
          <ac:chgData name="Fujiwara Tomomasa" userId="773db4682fb361c6" providerId="LiveId" clId="{613417C0-B013-4F9B-9B99-4F1356A2E486}" dt="2020-08-27T07:52:38.661" v="622" actId="14100"/>
          <ac:picMkLst>
            <pc:docMk/>
            <pc:sldMk cId="1110962832" sldId="327"/>
            <ac:picMk id="6" creationId="{2F3D18B5-4438-44BE-914D-7BE184DE7356}"/>
          </ac:picMkLst>
        </pc:picChg>
      </pc:sldChg>
      <pc:sldChg chg="modSp add mod">
        <pc:chgData name="Fujiwara Tomomasa" userId="773db4682fb361c6" providerId="LiveId" clId="{613417C0-B013-4F9B-9B99-4F1356A2E486}" dt="2020-08-27T07:53:25.613" v="624" actId="14826"/>
        <pc:sldMkLst>
          <pc:docMk/>
          <pc:sldMk cId="159019215" sldId="328"/>
        </pc:sldMkLst>
        <pc:picChg chg="mod">
          <ac:chgData name="Fujiwara Tomomasa" userId="773db4682fb361c6" providerId="LiveId" clId="{613417C0-B013-4F9B-9B99-4F1356A2E486}" dt="2020-08-27T07:53:25.613" v="624" actId="14826"/>
          <ac:picMkLst>
            <pc:docMk/>
            <pc:sldMk cId="159019215" sldId="328"/>
            <ac:picMk id="6" creationId="{2F3D18B5-4438-44BE-914D-7BE184DE7356}"/>
          </ac:picMkLst>
        </pc:picChg>
      </pc:sldChg>
      <pc:sldChg chg="modSp add mod">
        <pc:chgData name="Fujiwara Tomomasa" userId="773db4682fb361c6" providerId="LiveId" clId="{613417C0-B013-4F9B-9B99-4F1356A2E486}" dt="2020-08-27T07:53:38.514" v="626" actId="14826"/>
        <pc:sldMkLst>
          <pc:docMk/>
          <pc:sldMk cId="2236903316" sldId="329"/>
        </pc:sldMkLst>
        <pc:picChg chg="mod">
          <ac:chgData name="Fujiwara Tomomasa" userId="773db4682fb361c6" providerId="LiveId" clId="{613417C0-B013-4F9B-9B99-4F1356A2E486}" dt="2020-08-27T07:53:38.514" v="626" actId="14826"/>
          <ac:picMkLst>
            <pc:docMk/>
            <pc:sldMk cId="2236903316" sldId="329"/>
            <ac:picMk id="6" creationId="{2F3D18B5-4438-44BE-914D-7BE184DE7356}"/>
          </ac:picMkLst>
        </pc:picChg>
      </pc:sldChg>
      <pc:sldChg chg="addSp modSp new mod">
        <pc:chgData name="Fujiwara Tomomasa" userId="773db4682fb361c6" providerId="LiveId" clId="{613417C0-B013-4F9B-9B99-4F1356A2E486}" dt="2020-08-27T08:33:59.844" v="894" actId="1035"/>
        <pc:sldMkLst>
          <pc:docMk/>
          <pc:sldMk cId="2746708172" sldId="330"/>
        </pc:sldMkLst>
        <pc:spChg chg="mod">
          <ac:chgData name="Fujiwara Tomomasa" userId="773db4682fb361c6" providerId="LiveId" clId="{613417C0-B013-4F9B-9B99-4F1356A2E486}" dt="2020-08-27T08:30:47.378" v="632"/>
          <ac:spMkLst>
            <pc:docMk/>
            <pc:sldMk cId="2746708172" sldId="330"/>
            <ac:spMk id="4" creationId="{95EC8B74-6D21-488A-BC62-E66C74E84F49}"/>
          </ac:spMkLst>
        </pc:spChg>
        <pc:spChg chg="add mod">
          <ac:chgData name="Fujiwara Tomomasa" userId="773db4682fb361c6" providerId="LiveId" clId="{613417C0-B013-4F9B-9B99-4F1356A2E486}" dt="2020-08-27T08:32:13.119" v="738" actId="1076"/>
          <ac:spMkLst>
            <pc:docMk/>
            <pc:sldMk cId="2746708172" sldId="330"/>
            <ac:spMk id="7" creationId="{7C41AFF0-963B-4D22-BA8E-6DCDCDE2CE00}"/>
          </ac:spMkLst>
        </pc:spChg>
        <pc:spChg chg="add mod">
          <ac:chgData name="Fujiwara Tomomasa" userId="773db4682fb361c6" providerId="LiveId" clId="{613417C0-B013-4F9B-9B99-4F1356A2E486}" dt="2020-08-27T08:32:47.348" v="746" actId="1076"/>
          <ac:spMkLst>
            <pc:docMk/>
            <pc:sldMk cId="2746708172" sldId="330"/>
            <ac:spMk id="8" creationId="{DF49E0A7-3A0B-4ABA-886F-CBFF8011A2B0}"/>
          </ac:spMkLst>
        </pc:spChg>
        <pc:spChg chg="add mod">
          <ac:chgData name="Fujiwara Tomomasa" userId="773db4682fb361c6" providerId="LiveId" clId="{613417C0-B013-4F9B-9B99-4F1356A2E486}" dt="2020-08-27T08:33:59.844" v="894" actId="1035"/>
          <ac:spMkLst>
            <pc:docMk/>
            <pc:sldMk cId="2746708172" sldId="330"/>
            <ac:spMk id="10" creationId="{8E4BC1C6-AA01-44F8-8D88-F6B0E450BA6A}"/>
          </ac:spMkLst>
        </pc:spChg>
        <pc:picChg chg="add mod">
          <ac:chgData name="Fujiwara Tomomasa" userId="773db4682fb361c6" providerId="LiveId" clId="{613417C0-B013-4F9B-9B99-4F1356A2E486}" dt="2020-08-27T08:30:41.243" v="631" actId="14100"/>
          <ac:picMkLst>
            <pc:docMk/>
            <pc:sldMk cId="2746708172" sldId="330"/>
            <ac:picMk id="6" creationId="{C9682B68-CC8C-494B-B80F-21435439E532}"/>
          </ac:picMkLst>
        </pc:picChg>
      </pc:sldChg>
      <pc:sldChg chg="modSp add mod">
        <pc:chgData name="Fujiwara Tomomasa" userId="773db4682fb361c6" providerId="LiveId" clId="{613417C0-B013-4F9B-9B99-4F1356A2E486}" dt="2020-08-27T08:34:19.625" v="947" actId="1038"/>
        <pc:sldMkLst>
          <pc:docMk/>
          <pc:sldMk cId="1516515170" sldId="331"/>
        </pc:sldMkLst>
        <pc:spChg chg="mod">
          <ac:chgData name="Fujiwara Tomomasa" userId="773db4682fb361c6" providerId="LiveId" clId="{613417C0-B013-4F9B-9B99-4F1356A2E486}" dt="2020-08-27T08:34:19.625" v="947" actId="1038"/>
          <ac:spMkLst>
            <pc:docMk/>
            <pc:sldMk cId="1516515170" sldId="331"/>
            <ac:spMk id="10" creationId="{8E4BC1C6-AA01-44F8-8D88-F6B0E450BA6A}"/>
          </ac:spMkLst>
        </pc:spChg>
        <pc:picChg chg="mod">
          <ac:chgData name="Fujiwara Tomomasa" userId="773db4682fb361c6" providerId="LiveId" clId="{613417C0-B013-4F9B-9B99-4F1356A2E486}" dt="2020-08-27T08:34:13.067" v="896" actId="14826"/>
          <ac:picMkLst>
            <pc:docMk/>
            <pc:sldMk cId="1516515170" sldId="331"/>
            <ac:picMk id="6" creationId="{C9682B68-CC8C-494B-B80F-21435439E532}"/>
          </ac:picMkLst>
        </pc:picChg>
      </pc:sldChg>
      <pc:sldChg chg="delSp modSp add mod">
        <pc:chgData name="Fujiwara Tomomasa" userId="773db4682fb361c6" providerId="LiveId" clId="{613417C0-B013-4F9B-9B99-4F1356A2E486}" dt="2020-08-27T08:37:27.716" v="1200"/>
        <pc:sldMkLst>
          <pc:docMk/>
          <pc:sldMk cId="2057612594" sldId="332"/>
        </pc:sldMkLst>
        <pc:spChg chg="mod">
          <ac:chgData name="Fujiwara Tomomasa" userId="773db4682fb361c6" providerId="LiveId" clId="{613417C0-B013-4F9B-9B99-4F1356A2E486}" dt="2020-08-27T08:37:27.716" v="1200"/>
          <ac:spMkLst>
            <pc:docMk/>
            <pc:sldMk cId="2057612594" sldId="332"/>
            <ac:spMk id="7" creationId="{7C41AFF0-963B-4D22-BA8E-6DCDCDE2CE00}"/>
          </ac:spMkLst>
        </pc:spChg>
        <pc:spChg chg="del">
          <ac:chgData name="Fujiwara Tomomasa" userId="773db4682fb361c6" providerId="LiveId" clId="{613417C0-B013-4F9B-9B99-4F1356A2E486}" dt="2020-08-27T08:34:32.299" v="950" actId="21"/>
          <ac:spMkLst>
            <pc:docMk/>
            <pc:sldMk cId="2057612594" sldId="332"/>
            <ac:spMk id="8" creationId="{DF49E0A7-3A0B-4ABA-886F-CBFF8011A2B0}"/>
          </ac:spMkLst>
        </pc:spChg>
        <pc:spChg chg="del">
          <ac:chgData name="Fujiwara Tomomasa" userId="773db4682fb361c6" providerId="LiveId" clId="{613417C0-B013-4F9B-9B99-4F1356A2E486}" dt="2020-08-27T08:34:35.512" v="951" actId="21"/>
          <ac:spMkLst>
            <pc:docMk/>
            <pc:sldMk cId="2057612594" sldId="332"/>
            <ac:spMk id="10" creationId="{8E4BC1C6-AA01-44F8-8D88-F6B0E450BA6A}"/>
          </ac:spMkLst>
        </pc:spChg>
        <pc:picChg chg="mod">
          <ac:chgData name="Fujiwara Tomomasa" userId="773db4682fb361c6" providerId="LiveId" clId="{613417C0-B013-4F9B-9B99-4F1356A2E486}" dt="2020-08-27T08:34:28.892" v="949" actId="14826"/>
          <ac:picMkLst>
            <pc:docMk/>
            <pc:sldMk cId="2057612594" sldId="332"/>
            <ac:picMk id="6" creationId="{C9682B68-CC8C-494B-B80F-21435439E532}"/>
          </ac:picMkLst>
        </pc:picChg>
      </pc:sldChg>
      <pc:sldChg chg="modSp add mod">
        <pc:chgData name="Fujiwara Tomomasa" userId="773db4682fb361c6" providerId="LiveId" clId="{613417C0-B013-4F9B-9B99-4F1356A2E486}" dt="2020-08-27T08:36:59.491" v="1155" actId="20577"/>
        <pc:sldMkLst>
          <pc:docMk/>
          <pc:sldMk cId="1153029018" sldId="333"/>
        </pc:sldMkLst>
        <pc:spChg chg="mod">
          <ac:chgData name="Fujiwara Tomomasa" userId="773db4682fb361c6" providerId="LiveId" clId="{613417C0-B013-4F9B-9B99-4F1356A2E486}" dt="2020-08-27T08:36:59.491" v="1155" actId="20577"/>
          <ac:spMkLst>
            <pc:docMk/>
            <pc:sldMk cId="1153029018" sldId="333"/>
            <ac:spMk id="7" creationId="{7C41AFF0-963B-4D22-BA8E-6DCDCDE2CE00}"/>
          </ac:spMkLst>
        </pc:spChg>
        <pc:picChg chg="mod">
          <ac:chgData name="Fujiwara Tomomasa" userId="773db4682fb361c6" providerId="LiveId" clId="{613417C0-B013-4F9B-9B99-4F1356A2E486}" dt="2020-08-27T08:35:53.189" v="1097" actId="14826"/>
          <ac:picMkLst>
            <pc:docMk/>
            <pc:sldMk cId="1153029018" sldId="333"/>
            <ac:picMk id="6" creationId="{C9682B68-CC8C-494B-B80F-21435439E532}"/>
          </ac:picMkLst>
        </pc:picChg>
      </pc:sldChg>
      <pc:sldChg chg="modSp add mod">
        <pc:chgData name="Fujiwara Tomomasa" userId="773db4682fb361c6" providerId="LiveId" clId="{613417C0-B013-4F9B-9B99-4F1356A2E486}" dt="2020-08-27T09:10:13.979" v="1812" actId="962"/>
        <pc:sldMkLst>
          <pc:docMk/>
          <pc:sldMk cId="3525729784" sldId="334"/>
        </pc:sldMkLst>
        <pc:picChg chg="mod">
          <ac:chgData name="Fujiwara Tomomasa" userId="773db4682fb361c6" providerId="LiveId" clId="{613417C0-B013-4F9B-9B99-4F1356A2E486}" dt="2020-08-27T09:10:13.979" v="1812" actId="962"/>
          <ac:picMkLst>
            <pc:docMk/>
            <pc:sldMk cId="3525729784" sldId="334"/>
            <ac:picMk id="6" creationId="{C9682B68-CC8C-494B-B80F-21435439E532}"/>
          </ac:picMkLst>
        </pc:picChg>
      </pc:sldChg>
      <pc:sldChg chg="modSp add mod">
        <pc:chgData name="Fujiwara Tomomasa" userId="773db4682fb361c6" providerId="LiveId" clId="{613417C0-B013-4F9B-9B99-4F1356A2E486}" dt="2020-08-27T09:33:50.822" v="1816" actId="114"/>
        <pc:sldMkLst>
          <pc:docMk/>
          <pc:sldMk cId="927838146" sldId="335"/>
        </pc:sldMkLst>
        <pc:spChg chg="mod">
          <ac:chgData name="Fujiwara Tomomasa" userId="773db4682fb361c6" providerId="LiveId" clId="{613417C0-B013-4F9B-9B99-4F1356A2E486}" dt="2020-08-27T09:33:50.822" v="1816" actId="114"/>
          <ac:spMkLst>
            <pc:docMk/>
            <pc:sldMk cId="927838146" sldId="335"/>
            <ac:spMk id="7" creationId="{7C41AFF0-963B-4D22-BA8E-6DCDCDE2CE00}"/>
          </ac:spMkLst>
        </pc:spChg>
        <pc:picChg chg="mod">
          <ac:chgData name="Fujiwara Tomomasa" userId="773db4682fb361c6" providerId="LiveId" clId="{613417C0-B013-4F9B-9B99-4F1356A2E486}" dt="2020-08-27T09:10:24.578" v="1814" actId="14826"/>
          <ac:picMkLst>
            <pc:docMk/>
            <pc:sldMk cId="927838146" sldId="335"/>
            <ac:picMk id="6" creationId="{C9682B68-CC8C-494B-B80F-21435439E532}"/>
          </ac:picMkLst>
        </pc:picChg>
      </pc:sldChg>
      <pc:sldChg chg="addSp delSp modSp new mod ord modClrScheme chgLayout">
        <pc:chgData name="Fujiwara Tomomasa" userId="773db4682fb361c6" providerId="LiveId" clId="{613417C0-B013-4F9B-9B99-4F1356A2E486}" dt="2020-08-28T08:05:15.869" v="6319" actId="20577"/>
        <pc:sldMkLst>
          <pc:docMk/>
          <pc:sldMk cId="2245615948" sldId="336"/>
        </pc:sldMkLst>
        <pc:spChg chg="del mod ord">
          <ac:chgData name="Fujiwara Tomomasa" userId="773db4682fb361c6" providerId="LiveId" clId="{613417C0-B013-4F9B-9B99-4F1356A2E486}" dt="2020-08-28T04:23:27.997" v="1820" actId="700"/>
          <ac:spMkLst>
            <pc:docMk/>
            <pc:sldMk cId="2245615948" sldId="336"/>
            <ac:spMk id="2" creationId="{01408A6A-7F27-4E7F-A96B-C1282EFBA363}"/>
          </ac:spMkLst>
        </pc:spChg>
        <pc:spChg chg="del mod ord">
          <ac:chgData name="Fujiwara Tomomasa" userId="773db4682fb361c6" providerId="LiveId" clId="{613417C0-B013-4F9B-9B99-4F1356A2E486}" dt="2020-08-28T04:23:27.997" v="1820" actId="700"/>
          <ac:spMkLst>
            <pc:docMk/>
            <pc:sldMk cId="2245615948" sldId="336"/>
            <ac:spMk id="3" creationId="{8EAD4969-0345-4D3E-8E05-00BB08E95468}"/>
          </ac:spMkLst>
        </pc:spChg>
        <pc:spChg chg="mod ord">
          <ac:chgData name="Fujiwara Tomomasa" userId="773db4682fb361c6" providerId="LiveId" clId="{613417C0-B013-4F9B-9B99-4F1356A2E486}" dt="2020-08-28T04:23:27.997" v="1820" actId="700"/>
          <ac:spMkLst>
            <pc:docMk/>
            <pc:sldMk cId="2245615948" sldId="336"/>
            <ac:spMk id="4" creationId="{C75373B9-9911-42BB-840B-9868417AFFE3}"/>
          </ac:spMkLst>
        </pc:spChg>
        <pc:spChg chg="mod ord">
          <ac:chgData name="Fujiwara Tomomasa" userId="773db4682fb361c6" providerId="LiveId" clId="{613417C0-B013-4F9B-9B99-4F1356A2E486}" dt="2020-08-28T04:23:27.997" v="1820" actId="700"/>
          <ac:spMkLst>
            <pc:docMk/>
            <pc:sldMk cId="2245615948" sldId="336"/>
            <ac:spMk id="5" creationId="{549DB2E7-FC62-4F72-896E-CB80BA5EC454}"/>
          </ac:spMkLst>
        </pc:spChg>
        <pc:spChg chg="add mod ord">
          <ac:chgData name="Fujiwara Tomomasa" userId="773db4682fb361c6" providerId="LiveId" clId="{613417C0-B013-4F9B-9B99-4F1356A2E486}" dt="2020-08-28T04:26:09.771" v="2014" actId="20577"/>
          <ac:spMkLst>
            <pc:docMk/>
            <pc:sldMk cId="2245615948" sldId="336"/>
            <ac:spMk id="6" creationId="{F0942517-C703-4BA0-96E0-3238BF849582}"/>
          </ac:spMkLst>
        </pc:spChg>
        <pc:spChg chg="add mod ord">
          <ac:chgData name="Fujiwara Tomomasa" userId="773db4682fb361c6" providerId="LiveId" clId="{613417C0-B013-4F9B-9B99-4F1356A2E486}" dt="2020-08-28T05:25:32.315" v="2305" actId="14100"/>
          <ac:spMkLst>
            <pc:docMk/>
            <pc:sldMk cId="2245615948" sldId="336"/>
            <ac:spMk id="7" creationId="{D5CC2A82-BBB5-40AA-A86B-F2E7A84666F2}"/>
          </ac:spMkLst>
        </pc:spChg>
        <pc:spChg chg="add mod">
          <ac:chgData name="Fujiwara Tomomasa" userId="773db4682fb361c6" providerId="LiveId" clId="{613417C0-B013-4F9B-9B99-4F1356A2E486}" dt="2020-08-28T05:23:07.907" v="2251" actId="14100"/>
          <ac:spMkLst>
            <pc:docMk/>
            <pc:sldMk cId="2245615948" sldId="336"/>
            <ac:spMk id="10" creationId="{3AC633D6-3441-4E7B-979F-9F974BE8C1C6}"/>
          </ac:spMkLst>
        </pc:spChg>
        <pc:spChg chg="add mod">
          <ac:chgData name="Fujiwara Tomomasa" userId="773db4682fb361c6" providerId="LiveId" clId="{613417C0-B013-4F9B-9B99-4F1356A2E486}" dt="2020-08-28T05:23:12.539" v="2253" actId="1076"/>
          <ac:spMkLst>
            <pc:docMk/>
            <pc:sldMk cId="2245615948" sldId="336"/>
            <ac:spMk id="11" creationId="{22B7CEAE-A750-41A3-A5D9-E7511E4E6FBE}"/>
          </ac:spMkLst>
        </pc:spChg>
        <pc:spChg chg="add mod">
          <ac:chgData name="Fujiwara Tomomasa" userId="773db4682fb361c6" providerId="LiveId" clId="{613417C0-B013-4F9B-9B99-4F1356A2E486}" dt="2020-08-28T05:23:28.411" v="2275" actId="14100"/>
          <ac:spMkLst>
            <pc:docMk/>
            <pc:sldMk cId="2245615948" sldId="336"/>
            <ac:spMk id="13" creationId="{D0751FB6-3074-45F6-87BB-CB3EEFE98184}"/>
          </ac:spMkLst>
        </pc:spChg>
        <pc:spChg chg="add mod">
          <ac:chgData name="Fujiwara Tomomasa" userId="773db4682fb361c6" providerId="LiveId" clId="{613417C0-B013-4F9B-9B99-4F1356A2E486}" dt="2020-08-28T05:23:30.189" v="2276" actId="14100"/>
          <ac:spMkLst>
            <pc:docMk/>
            <pc:sldMk cId="2245615948" sldId="336"/>
            <ac:spMk id="15" creationId="{644CAEB1-D6B8-47E0-9D30-85C5A63DDE69}"/>
          </ac:spMkLst>
        </pc:spChg>
        <pc:spChg chg="add mod">
          <ac:chgData name="Fujiwara Tomomasa" userId="773db4682fb361c6" providerId="LiveId" clId="{613417C0-B013-4F9B-9B99-4F1356A2E486}" dt="2020-08-28T05:23:56.030" v="2282" actId="14100"/>
          <ac:spMkLst>
            <pc:docMk/>
            <pc:sldMk cId="2245615948" sldId="336"/>
            <ac:spMk id="23" creationId="{3983244F-B06C-4B6A-A3CE-9791DA511F8F}"/>
          </ac:spMkLst>
        </pc:spChg>
        <pc:spChg chg="add mod">
          <ac:chgData name="Fujiwara Tomomasa" userId="773db4682fb361c6" providerId="LiveId" clId="{613417C0-B013-4F9B-9B99-4F1356A2E486}" dt="2020-08-28T05:24:02.417" v="2283" actId="1076"/>
          <ac:spMkLst>
            <pc:docMk/>
            <pc:sldMk cId="2245615948" sldId="336"/>
            <ac:spMk id="25" creationId="{59A9B243-3C1F-4081-A6EE-A23071B4BC85}"/>
          </ac:spMkLst>
        </pc:spChg>
        <pc:spChg chg="add del">
          <ac:chgData name="Fujiwara Tomomasa" userId="773db4682fb361c6" providerId="LiveId" clId="{613417C0-B013-4F9B-9B99-4F1356A2E486}" dt="2020-08-28T05:25:50.201" v="2309" actId="11529"/>
          <ac:spMkLst>
            <pc:docMk/>
            <pc:sldMk cId="2245615948" sldId="336"/>
            <ac:spMk id="32" creationId="{A8C5533F-597D-4AD1-AA05-C87ABA98C2E9}"/>
          </ac:spMkLst>
        </pc:spChg>
        <pc:spChg chg="add mod">
          <ac:chgData name="Fujiwara Tomomasa" userId="773db4682fb361c6" providerId="LiveId" clId="{613417C0-B013-4F9B-9B99-4F1356A2E486}" dt="2020-08-28T05:38:56.916" v="2628" actId="1076"/>
          <ac:spMkLst>
            <pc:docMk/>
            <pc:sldMk cId="2245615948" sldId="336"/>
            <ac:spMk id="33" creationId="{D8067219-DA31-4E37-9D61-7897C23AFC02}"/>
          </ac:spMkLst>
        </pc:spChg>
        <pc:spChg chg="add mod">
          <ac:chgData name="Fujiwara Tomomasa" userId="773db4682fb361c6" providerId="LiveId" clId="{613417C0-B013-4F9B-9B99-4F1356A2E486}" dt="2020-08-28T08:05:15.869" v="6319" actId="20577"/>
          <ac:spMkLst>
            <pc:docMk/>
            <pc:sldMk cId="2245615948" sldId="336"/>
            <ac:spMk id="34" creationId="{B8D6ED0B-E355-486E-BA54-1B11C16AA98F}"/>
          </ac:spMkLst>
        </pc:spChg>
        <pc:picChg chg="add mod modCrop">
          <ac:chgData name="Fujiwara Tomomasa" userId="773db4682fb361c6" providerId="LiveId" clId="{613417C0-B013-4F9B-9B99-4F1356A2E486}" dt="2020-08-28T05:22:56.631" v="2248" actId="14100"/>
          <ac:picMkLst>
            <pc:docMk/>
            <pc:sldMk cId="2245615948" sldId="336"/>
            <ac:picMk id="9" creationId="{F31FD523-1851-43DC-A41C-CDF24A06B6AE}"/>
          </ac:picMkLst>
        </pc:picChg>
        <pc:picChg chg="add del mod">
          <ac:chgData name="Fujiwara Tomomasa" userId="773db4682fb361c6" providerId="LiveId" clId="{613417C0-B013-4F9B-9B99-4F1356A2E486}" dt="2020-08-28T05:10:33.639" v="2227" actId="931"/>
          <ac:picMkLst>
            <pc:docMk/>
            <pc:sldMk cId="2245615948" sldId="336"/>
            <ac:picMk id="17" creationId="{AFA77956-4C37-4920-B01A-3F307A6853CB}"/>
          </ac:picMkLst>
        </pc:picChg>
        <pc:picChg chg="add mod modCrop">
          <ac:chgData name="Fujiwara Tomomasa" userId="773db4682fb361c6" providerId="LiveId" clId="{613417C0-B013-4F9B-9B99-4F1356A2E486}" dt="2020-08-28T05:23:45.012" v="2279" actId="14100"/>
          <ac:picMkLst>
            <pc:docMk/>
            <pc:sldMk cId="2245615948" sldId="336"/>
            <ac:picMk id="19" creationId="{A3AB86B9-81E8-425A-A6A9-C9ABEA6527B2}"/>
          </ac:picMkLst>
        </pc:picChg>
        <pc:picChg chg="add del mod">
          <ac:chgData name="Fujiwara Tomomasa" userId="773db4682fb361c6" providerId="LiveId" clId="{613417C0-B013-4F9B-9B99-4F1356A2E486}" dt="2020-08-28T05:11:23.427" v="2233" actId="21"/>
          <ac:picMkLst>
            <pc:docMk/>
            <pc:sldMk cId="2245615948" sldId="336"/>
            <ac:picMk id="21" creationId="{30EC5447-4211-4CF6-82CA-6F20FEA0A6FE}"/>
          </ac:picMkLst>
        </pc:picChg>
        <pc:picChg chg="add del mod modCrop">
          <ac:chgData name="Fujiwara Tomomasa" userId="773db4682fb361c6" providerId="LiveId" clId="{613417C0-B013-4F9B-9B99-4F1356A2E486}" dt="2020-08-28T05:24:44.720" v="2293" actId="931"/>
          <ac:picMkLst>
            <pc:docMk/>
            <pc:sldMk cId="2245615948" sldId="336"/>
            <ac:picMk id="27" creationId="{0CCD3E6E-C310-4AAC-83AE-1B18FF564D13}"/>
          </ac:picMkLst>
        </pc:picChg>
        <pc:picChg chg="add del mod">
          <ac:chgData name="Fujiwara Tomomasa" userId="773db4682fb361c6" providerId="LiveId" clId="{613417C0-B013-4F9B-9B99-4F1356A2E486}" dt="2020-08-28T05:24:55.189" v="2295" actId="21"/>
          <ac:picMkLst>
            <pc:docMk/>
            <pc:sldMk cId="2245615948" sldId="336"/>
            <ac:picMk id="29" creationId="{62703069-BC63-4FA6-8036-07BD6E876130}"/>
          </ac:picMkLst>
        </pc:picChg>
        <pc:picChg chg="add mod modCrop">
          <ac:chgData name="Fujiwara Tomomasa" userId="773db4682fb361c6" providerId="LiveId" clId="{613417C0-B013-4F9B-9B99-4F1356A2E486}" dt="2020-08-28T05:38:56.916" v="2628" actId="1076"/>
          <ac:picMkLst>
            <pc:docMk/>
            <pc:sldMk cId="2245615948" sldId="336"/>
            <ac:picMk id="31" creationId="{FD88283B-C12B-4FFF-B9EE-C78CF437904D}"/>
          </ac:picMkLst>
        </pc:picChg>
      </pc:sldChg>
      <pc:sldChg chg="addSp delSp modSp new mod">
        <pc:chgData name="Fujiwara Tomomasa" userId="773db4682fb361c6" providerId="LiveId" clId="{613417C0-B013-4F9B-9B99-4F1356A2E486}" dt="2020-08-28T07:39:50.974" v="6073" actId="1076"/>
        <pc:sldMkLst>
          <pc:docMk/>
          <pc:sldMk cId="4125789147" sldId="337"/>
        </pc:sldMkLst>
        <pc:spChg chg="add del mod">
          <ac:chgData name="Fujiwara Tomomasa" userId="773db4682fb361c6" providerId="LiveId" clId="{613417C0-B013-4F9B-9B99-4F1356A2E486}" dt="2020-08-28T05:56:37.661" v="3147"/>
          <ac:spMkLst>
            <pc:docMk/>
            <pc:sldMk cId="4125789147" sldId="337"/>
            <ac:spMk id="2" creationId="{FE66618E-6A40-4BA7-BA02-4FBAFF1396B2}"/>
          </ac:spMkLst>
        </pc:spChg>
        <pc:spChg chg="add del mod">
          <ac:chgData name="Fujiwara Tomomasa" userId="773db4682fb361c6" providerId="LiveId" clId="{613417C0-B013-4F9B-9B99-4F1356A2E486}" dt="2020-08-28T05:56:25.568" v="3146" actId="22"/>
          <ac:spMkLst>
            <pc:docMk/>
            <pc:sldMk cId="4125789147" sldId="337"/>
            <ac:spMk id="7" creationId="{9826A3EA-1B70-42EA-B3BD-C3E0A966059C}"/>
          </ac:spMkLst>
        </pc:spChg>
        <pc:spChg chg="add del">
          <ac:chgData name="Fujiwara Tomomasa" userId="773db4682fb361c6" providerId="LiveId" clId="{613417C0-B013-4F9B-9B99-4F1356A2E486}" dt="2020-08-28T06:01:39.065" v="3155" actId="11529"/>
          <ac:spMkLst>
            <pc:docMk/>
            <pc:sldMk cId="4125789147" sldId="337"/>
            <ac:spMk id="10" creationId="{DC2DE31F-39AC-46CF-A3C5-E9743037DFF9}"/>
          </ac:spMkLst>
        </pc:spChg>
        <pc:spChg chg="add mod">
          <ac:chgData name="Fujiwara Tomomasa" userId="773db4682fb361c6" providerId="LiveId" clId="{613417C0-B013-4F9B-9B99-4F1356A2E486}" dt="2020-08-28T06:04:24.156" v="3445"/>
          <ac:spMkLst>
            <pc:docMk/>
            <pc:sldMk cId="4125789147" sldId="337"/>
            <ac:spMk id="11" creationId="{2E0347B5-FAB2-4181-A054-98F534807115}"/>
          </ac:spMkLst>
        </pc:spChg>
        <pc:spChg chg="add mod">
          <ac:chgData name="Fujiwara Tomomasa" userId="773db4682fb361c6" providerId="LiveId" clId="{613417C0-B013-4F9B-9B99-4F1356A2E486}" dt="2020-08-28T07:39:38.933" v="6069" actId="1038"/>
          <ac:spMkLst>
            <pc:docMk/>
            <pc:sldMk cId="4125789147" sldId="337"/>
            <ac:spMk id="12" creationId="{FBA7DF92-5DB2-4FC7-93F3-344C39FB7004}"/>
          </ac:spMkLst>
        </pc:spChg>
        <pc:spChg chg="add mod">
          <ac:chgData name="Fujiwara Tomomasa" userId="773db4682fb361c6" providerId="LiveId" clId="{613417C0-B013-4F9B-9B99-4F1356A2E486}" dt="2020-08-28T07:39:46.529" v="6071" actId="1076"/>
          <ac:spMkLst>
            <pc:docMk/>
            <pc:sldMk cId="4125789147" sldId="337"/>
            <ac:spMk id="14" creationId="{B0A06EF9-032E-4517-B03C-3A98F67046CB}"/>
          </ac:spMkLst>
        </pc:spChg>
        <pc:spChg chg="add mod">
          <ac:chgData name="Fujiwara Tomomasa" userId="773db4682fb361c6" providerId="LiveId" clId="{613417C0-B013-4F9B-9B99-4F1356A2E486}" dt="2020-08-28T07:39:50.974" v="6073" actId="1076"/>
          <ac:spMkLst>
            <pc:docMk/>
            <pc:sldMk cId="4125789147" sldId="337"/>
            <ac:spMk id="16" creationId="{A8C991BB-6498-4CF1-AFC8-DA43CE1CCF1C}"/>
          </ac:spMkLst>
        </pc:spChg>
        <pc:picChg chg="add mod">
          <ac:chgData name="Fujiwara Tomomasa" userId="773db4682fb361c6" providerId="LiveId" clId="{613417C0-B013-4F9B-9B99-4F1356A2E486}" dt="2020-08-28T06:01:31.732" v="3153" actId="1076"/>
          <ac:picMkLst>
            <pc:docMk/>
            <pc:sldMk cId="4125789147" sldId="337"/>
            <ac:picMk id="9" creationId="{76F4A931-9BB6-4E2A-91A9-926E5CBFBF33}"/>
          </ac:picMkLst>
        </pc:picChg>
      </pc:sldChg>
      <pc:sldChg chg="modSp new mod">
        <pc:chgData name="Fujiwara Tomomasa" userId="773db4682fb361c6" providerId="LiveId" clId="{613417C0-B013-4F9B-9B99-4F1356A2E486}" dt="2020-08-28T08:07:03.508" v="6482" actId="20577"/>
        <pc:sldMkLst>
          <pc:docMk/>
          <pc:sldMk cId="3931241386" sldId="338"/>
        </pc:sldMkLst>
        <pc:spChg chg="mod">
          <ac:chgData name="Fujiwara Tomomasa" userId="773db4682fb361c6" providerId="LiveId" clId="{613417C0-B013-4F9B-9B99-4F1356A2E486}" dt="2020-08-28T04:33:21.977" v="2121" actId="20577"/>
          <ac:spMkLst>
            <pc:docMk/>
            <pc:sldMk cId="3931241386" sldId="338"/>
            <ac:spMk id="2" creationId="{D883AB45-0B31-4CE4-9E70-A346412EABF6}"/>
          </ac:spMkLst>
        </pc:spChg>
        <pc:spChg chg="mod">
          <ac:chgData name="Fujiwara Tomomasa" userId="773db4682fb361c6" providerId="LiveId" clId="{613417C0-B013-4F9B-9B99-4F1356A2E486}" dt="2020-08-28T08:07:03.508" v="6482" actId="20577"/>
          <ac:spMkLst>
            <pc:docMk/>
            <pc:sldMk cId="3931241386" sldId="338"/>
            <ac:spMk id="3" creationId="{CB5002BE-D6C3-4890-9D83-75CBDDFECC77}"/>
          </ac:spMkLst>
        </pc:spChg>
      </pc:sldChg>
      <pc:sldChg chg="addSp delSp modSp new mod">
        <pc:chgData name="Fujiwara Tomomasa" userId="773db4682fb361c6" providerId="LiveId" clId="{613417C0-B013-4F9B-9B99-4F1356A2E486}" dt="2020-08-28T05:55:56.863" v="3144" actId="1076"/>
        <pc:sldMkLst>
          <pc:docMk/>
          <pc:sldMk cId="3785342068" sldId="339"/>
        </pc:sldMkLst>
        <pc:spChg chg="mod">
          <ac:chgData name="Fujiwara Tomomasa" userId="773db4682fb361c6" providerId="LiveId" clId="{613417C0-B013-4F9B-9B99-4F1356A2E486}" dt="2020-08-28T05:43:59.209" v="2866"/>
          <ac:spMkLst>
            <pc:docMk/>
            <pc:sldMk cId="3785342068" sldId="339"/>
            <ac:spMk id="2" creationId="{909BC9ED-B65D-42DD-9572-FF387628A41D}"/>
          </ac:spMkLst>
        </pc:spChg>
        <pc:spChg chg="add del mod">
          <ac:chgData name="Fujiwara Tomomasa" userId="773db4682fb361c6" providerId="LiveId" clId="{613417C0-B013-4F9B-9B99-4F1356A2E486}" dt="2020-08-28T05:44:57.489" v="2882" actId="11529"/>
          <ac:spMkLst>
            <pc:docMk/>
            <pc:sldMk cId="3785342068" sldId="339"/>
            <ac:spMk id="6" creationId="{8A0E4909-BF4E-4118-BA42-0D3F2154CDFF}"/>
          </ac:spMkLst>
        </pc:spChg>
        <pc:spChg chg="add mod">
          <ac:chgData name="Fujiwara Tomomasa" userId="773db4682fb361c6" providerId="LiveId" clId="{613417C0-B013-4F9B-9B99-4F1356A2E486}" dt="2020-08-28T05:55:48.264" v="3143"/>
          <ac:spMkLst>
            <pc:docMk/>
            <pc:sldMk cId="3785342068" sldId="339"/>
            <ac:spMk id="7" creationId="{8D168F07-9ED5-4BFC-AF96-01128C043198}"/>
          </ac:spMkLst>
        </pc:spChg>
        <pc:spChg chg="add mod">
          <ac:chgData name="Fujiwara Tomomasa" userId="773db4682fb361c6" providerId="LiveId" clId="{613417C0-B013-4F9B-9B99-4F1356A2E486}" dt="2020-08-28T05:55:56.863" v="3144" actId="1076"/>
          <ac:spMkLst>
            <pc:docMk/>
            <pc:sldMk cId="3785342068" sldId="339"/>
            <ac:spMk id="8" creationId="{F71BCCDE-BE3A-4855-BE81-81F5BC46F150}"/>
          </ac:spMkLst>
        </pc:spChg>
        <pc:spChg chg="add mod">
          <ac:chgData name="Fujiwara Tomomasa" userId="773db4682fb361c6" providerId="LiveId" clId="{613417C0-B013-4F9B-9B99-4F1356A2E486}" dt="2020-08-28T05:51:43.893" v="2958" actId="14100"/>
          <ac:spMkLst>
            <pc:docMk/>
            <pc:sldMk cId="3785342068" sldId="339"/>
            <ac:spMk id="10" creationId="{B3CE10C4-FA27-4253-A061-37B117C6715C}"/>
          </ac:spMkLst>
        </pc:spChg>
        <pc:spChg chg="add mod">
          <ac:chgData name="Fujiwara Tomomasa" userId="773db4682fb361c6" providerId="LiveId" clId="{613417C0-B013-4F9B-9B99-4F1356A2E486}" dt="2020-08-28T05:49:14.892" v="2928" actId="1076"/>
          <ac:spMkLst>
            <pc:docMk/>
            <pc:sldMk cId="3785342068" sldId="339"/>
            <ac:spMk id="12" creationId="{7770BE22-45BE-41C5-B54B-EE31CECCFBC8}"/>
          </ac:spMkLst>
        </pc:spChg>
        <pc:spChg chg="add mod">
          <ac:chgData name="Fujiwara Tomomasa" userId="773db4682fb361c6" providerId="LiveId" clId="{613417C0-B013-4F9B-9B99-4F1356A2E486}" dt="2020-08-28T05:50:55.232" v="2950" actId="1076"/>
          <ac:spMkLst>
            <pc:docMk/>
            <pc:sldMk cId="3785342068" sldId="339"/>
            <ac:spMk id="14" creationId="{D72FD7B6-504B-43EC-ACCA-483A51BFA4DE}"/>
          </ac:spMkLst>
        </pc:spChg>
        <pc:spChg chg="add mod">
          <ac:chgData name="Fujiwara Tomomasa" userId="773db4682fb361c6" providerId="LiveId" clId="{613417C0-B013-4F9B-9B99-4F1356A2E486}" dt="2020-08-28T05:50:31.800" v="2944" actId="1076"/>
          <ac:spMkLst>
            <pc:docMk/>
            <pc:sldMk cId="3785342068" sldId="339"/>
            <ac:spMk id="16" creationId="{D0D14E65-A553-44C8-9634-DBAB0B683835}"/>
          </ac:spMkLst>
        </pc:spChg>
        <pc:spChg chg="add mod ord">
          <ac:chgData name="Fujiwara Tomomasa" userId="773db4682fb361c6" providerId="LiveId" clId="{613417C0-B013-4F9B-9B99-4F1356A2E486}" dt="2020-08-28T05:50:24.956" v="2943" actId="14100"/>
          <ac:spMkLst>
            <pc:docMk/>
            <pc:sldMk cId="3785342068" sldId="339"/>
            <ac:spMk id="17" creationId="{C1BF1B46-8437-40F1-8EC3-F29397DD86CB}"/>
          </ac:spMkLst>
        </pc:spChg>
        <pc:spChg chg="add mod">
          <ac:chgData name="Fujiwara Tomomasa" userId="773db4682fb361c6" providerId="LiveId" clId="{613417C0-B013-4F9B-9B99-4F1356A2E486}" dt="2020-08-28T05:52:26.053" v="2968" actId="207"/>
          <ac:spMkLst>
            <pc:docMk/>
            <pc:sldMk cId="3785342068" sldId="339"/>
            <ac:spMk id="21" creationId="{E2BA1CD6-7397-4810-B254-AE11F5581F9F}"/>
          </ac:spMkLst>
        </pc:spChg>
        <pc:spChg chg="add mod">
          <ac:chgData name="Fujiwara Tomomasa" userId="773db4682fb361c6" providerId="LiveId" clId="{613417C0-B013-4F9B-9B99-4F1356A2E486}" dt="2020-08-28T05:52:05.260" v="2962" actId="1076"/>
          <ac:spMkLst>
            <pc:docMk/>
            <pc:sldMk cId="3785342068" sldId="339"/>
            <ac:spMk id="23" creationId="{FC063B33-FFA3-45D1-B359-E37EEF36DFFF}"/>
          </ac:spMkLst>
        </pc:spChg>
        <pc:spChg chg="add mod">
          <ac:chgData name="Fujiwara Tomomasa" userId="773db4682fb361c6" providerId="LiveId" clId="{613417C0-B013-4F9B-9B99-4F1356A2E486}" dt="2020-08-28T05:52:17.777" v="2967" actId="14100"/>
          <ac:spMkLst>
            <pc:docMk/>
            <pc:sldMk cId="3785342068" sldId="339"/>
            <ac:spMk id="25" creationId="{6206542A-5376-436D-8648-7CB0D63A6056}"/>
          </ac:spMkLst>
        </pc:spChg>
        <pc:spChg chg="add mod">
          <ac:chgData name="Fujiwara Tomomasa" userId="773db4682fb361c6" providerId="LiveId" clId="{613417C0-B013-4F9B-9B99-4F1356A2E486}" dt="2020-08-28T05:55:22.793" v="3139" actId="1076"/>
          <ac:spMkLst>
            <pc:docMk/>
            <pc:sldMk cId="3785342068" sldId="339"/>
            <ac:spMk id="28" creationId="{ED536E0B-CC01-4674-AF2E-D1781C64345B}"/>
          </ac:spMkLst>
        </pc:spChg>
        <pc:cxnChg chg="add mod ord">
          <ac:chgData name="Fujiwara Tomomasa" userId="773db4682fb361c6" providerId="LiveId" clId="{613417C0-B013-4F9B-9B99-4F1356A2E486}" dt="2020-08-28T05:52:59.444" v="2973" actId="1582"/>
          <ac:cxnSpMkLst>
            <pc:docMk/>
            <pc:sldMk cId="3785342068" sldId="339"/>
            <ac:cxnSpMk id="19" creationId="{134247D4-0862-4AD7-871A-CEEAFBA2431C}"/>
          </ac:cxnSpMkLst>
        </pc:cxnChg>
        <pc:cxnChg chg="add mod ord">
          <ac:chgData name="Fujiwara Tomomasa" userId="773db4682fb361c6" providerId="LiveId" clId="{613417C0-B013-4F9B-9B99-4F1356A2E486}" dt="2020-08-28T05:53:11.014" v="2976" actId="166"/>
          <ac:cxnSpMkLst>
            <pc:docMk/>
            <pc:sldMk cId="3785342068" sldId="339"/>
            <ac:cxnSpMk id="20" creationId="{31A8D9AC-0B22-43EE-88DA-1EB7206F9630}"/>
          </ac:cxnSpMkLst>
        </pc:cxnChg>
      </pc:sldChg>
      <pc:sldChg chg="addSp modSp add mod">
        <pc:chgData name="Fujiwara Tomomasa" userId="773db4682fb361c6" providerId="LiveId" clId="{613417C0-B013-4F9B-9B99-4F1356A2E486}" dt="2020-08-28T07:40:00.155" v="6074" actId="22"/>
        <pc:sldMkLst>
          <pc:docMk/>
          <pc:sldMk cId="2862266686" sldId="340"/>
        </pc:sldMkLst>
        <pc:spChg chg="add mod">
          <ac:chgData name="Fujiwara Tomomasa" userId="773db4682fb361c6" providerId="LiveId" clId="{613417C0-B013-4F9B-9B99-4F1356A2E486}" dt="2020-08-28T06:10:04.763" v="3619" actId="14100"/>
          <ac:spMkLst>
            <pc:docMk/>
            <pc:sldMk cId="2862266686" sldId="340"/>
            <ac:spMk id="8" creationId="{7F5283ED-9F14-4B21-88A6-46C1D9E67E70}"/>
          </ac:spMkLst>
        </pc:spChg>
        <pc:spChg chg="add mod">
          <ac:chgData name="Fujiwara Tomomasa" userId="773db4682fb361c6" providerId="LiveId" clId="{613417C0-B013-4F9B-9B99-4F1356A2E486}" dt="2020-08-28T06:11:01.358" v="3633" actId="1076"/>
          <ac:spMkLst>
            <pc:docMk/>
            <pc:sldMk cId="2862266686" sldId="340"/>
            <ac:spMk id="10" creationId="{9A7651CB-7292-44EF-ABF2-BFB4E2137A4A}"/>
          </ac:spMkLst>
        </pc:spChg>
        <pc:spChg chg="mod">
          <ac:chgData name="Fujiwara Tomomasa" userId="773db4682fb361c6" providerId="LiveId" clId="{613417C0-B013-4F9B-9B99-4F1356A2E486}" dt="2020-08-28T06:09:30.611" v="3617" actId="1076"/>
          <ac:spMkLst>
            <pc:docMk/>
            <pc:sldMk cId="2862266686" sldId="340"/>
            <ac:spMk id="11" creationId="{2E0347B5-FAB2-4181-A054-98F534807115}"/>
          </ac:spMkLst>
        </pc:spChg>
        <pc:spChg chg="add mod">
          <ac:chgData name="Fujiwara Tomomasa" userId="773db4682fb361c6" providerId="LiveId" clId="{613417C0-B013-4F9B-9B99-4F1356A2E486}" dt="2020-08-28T06:14:19.567" v="4058" actId="14100"/>
          <ac:spMkLst>
            <pc:docMk/>
            <pc:sldMk cId="2862266686" sldId="340"/>
            <ac:spMk id="12" creationId="{CCD53109-4600-48C0-AA6D-2DFCB86E38E0}"/>
          </ac:spMkLst>
        </pc:spChg>
        <pc:spChg chg="add mod">
          <ac:chgData name="Fujiwara Tomomasa" userId="773db4682fb361c6" providerId="LiveId" clId="{613417C0-B013-4F9B-9B99-4F1356A2E486}" dt="2020-08-28T06:14:13.523" v="4057"/>
          <ac:spMkLst>
            <pc:docMk/>
            <pc:sldMk cId="2862266686" sldId="340"/>
            <ac:spMk id="13" creationId="{21562808-05DA-415E-8826-86D04FF31E8D}"/>
          </ac:spMkLst>
        </pc:spChg>
        <pc:spChg chg="add mod">
          <ac:chgData name="Fujiwara Tomomasa" userId="773db4682fb361c6" providerId="LiveId" clId="{613417C0-B013-4F9B-9B99-4F1356A2E486}" dt="2020-08-28T06:15:02.678" v="4090" actId="1076"/>
          <ac:spMkLst>
            <pc:docMk/>
            <pc:sldMk cId="2862266686" sldId="340"/>
            <ac:spMk id="14" creationId="{42730FA1-EE29-4065-9C6B-2DE3031EA611}"/>
          </ac:spMkLst>
        </pc:spChg>
        <pc:spChg chg="add">
          <ac:chgData name="Fujiwara Tomomasa" userId="773db4682fb361c6" providerId="LiveId" clId="{613417C0-B013-4F9B-9B99-4F1356A2E486}" dt="2020-08-28T07:40:00.155" v="6074" actId="22"/>
          <ac:spMkLst>
            <pc:docMk/>
            <pc:sldMk cId="2862266686" sldId="340"/>
            <ac:spMk id="16" creationId="{9F531C84-B6BB-47AE-84B5-710379F1C150}"/>
          </ac:spMkLst>
        </pc:spChg>
        <pc:picChg chg="add mod ord">
          <ac:chgData name="Fujiwara Tomomasa" userId="773db4682fb361c6" providerId="LiveId" clId="{613417C0-B013-4F9B-9B99-4F1356A2E486}" dt="2020-08-28T06:09:28.431" v="3616" actId="14100"/>
          <ac:picMkLst>
            <pc:docMk/>
            <pc:sldMk cId="2862266686" sldId="340"/>
            <ac:picMk id="7" creationId="{359DE815-C482-4FBB-8A7D-AD88186038A5}"/>
          </ac:picMkLst>
        </pc:picChg>
      </pc:sldChg>
      <pc:sldChg chg="addSp delSp modSp new mod">
        <pc:chgData name="Fujiwara Tomomasa" userId="773db4682fb361c6" providerId="LiveId" clId="{613417C0-B013-4F9B-9B99-4F1356A2E486}" dt="2020-08-28T06:19:16.003" v="4288" actId="113"/>
        <pc:sldMkLst>
          <pc:docMk/>
          <pc:sldMk cId="3919854871" sldId="341"/>
        </pc:sldMkLst>
        <pc:spChg chg="mod">
          <ac:chgData name="Fujiwara Tomomasa" userId="773db4682fb361c6" providerId="LiveId" clId="{613417C0-B013-4F9B-9B99-4F1356A2E486}" dt="2020-08-28T06:15:23.762" v="4092"/>
          <ac:spMkLst>
            <pc:docMk/>
            <pc:sldMk cId="3919854871" sldId="341"/>
            <ac:spMk id="2" creationId="{DFFCCBC5-DA3B-48F7-AE0D-81B59306AB96}"/>
          </ac:spMkLst>
        </pc:spChg>
        <pc:spChg chg="add del">
          <ac:chgData name="Fujiwara Tomomasa" userId="773db4682fb361c6" providerId="LiveId" clId="{613417C0-B013-4F9B-9B99-4F1356A2E486}" dt="2020-08-28T06:16:59.009" v="4100" actId="22"/>
          <ac:spMkLst>
            <pc:docMk/>
            <pc:sldMk cId="3919854871" sldId="341"/>
            <ac:spMk id="3" creationId="{D9F6662E-4074-4BE7-BFCC-72CF786CE087}"/>
          </ac:spMkLst>
        </pc:spChg>
        <pc:spChg chg="add mod">
          <ac:chgData name="Fujiwara Tomomasa" userId="773db4682fb361c6" providerId="LiveId" clId="{613417C0-B013-4F9B-9B99-4F1356A2E486}" dt="2020-08-28T06:15:40.644" v="4096" actId="1076"/>
          <ac:spMkLst>
            <pc:docMk/>
            <pc:sldMk cId="3919854871" sldId="341"/>
            <ac:spMk id="7" creationId="{93FBCC54-C759-4E00-8A2F-226CCCEECFFD}"/>
          </ac:spMkLst>
        </pc:spChg>
        <pc:spChg chg="add mod">
          <ac:chgData name="Fujiwara Tomomasa" userId="773db4682fb361c6" providerId="LiveId" clId="{613417C0-B013-4F9B-9B99-4F1356A2E486}" dt="2020-08-28T06:19:16.003" v="4288" actId="113"/>
          <ac:spMkLst>
            <pc:docMk/>
            <pc:sldMk cId="3919854871" sldId="341"/>
            <ac:spMk id="23" creationId="{E3FA5D73-31A7-4879-ACF7-0F5821F78351}"/>
          </ac:spMkLst>
        </pc:spChg>
        <pc:picChg chg="add del mod ord">
          <ac:chgData name="Fujiwara Tomomasa" userId="773db4682fb361c6" providerId="LiveId" clId="{613417C0-B013-4F9B-9B99-4F1356A2E486}" dt="2020-08-28T06:16:59.009" v="4100" actId="22"/>
          <ac:picMkLst>
            <pc:docMk/>
            <pc:sldMk cId="3919854871" sldId="341"/>
            <ac:picMk id="9" creationId="{D717D941-442F-4915-BE1D-46AA60A7D608}"/>
          </ac:picMkLst>
        </pc:picChg>
        <pc:picChg chg="add mod">
          <ac:chgData name="Fujiwara Tomomasa" userId="773db4682fb361c6" providerId="LiveId" clId="{613417C0-B013-4F9B-9B99-4F1356A2E486}" dt="2020-08-28T06:17:07.221" v="4104" actId="1076"/>
          <ac:picMkLst>
            <pc:docMk/>
            <pc:sldMk cId="3919854871" sldId="341"/>
            <ac:picMk id="11" creationId="{CE6FEE67-D3E9-4BC6-AC46-1DE01FE7B21F}"/>
          </ac:picMkLst>
        </pc:picChg>
        <pc:cxnChg chg="add mod">
          <ac:chgData name="Fujiwara Tomomasa" userId="773db4682fb361c6" providerId="LiveId" clId="{613417C0-B013-4F9B-9B99-4F1356A2E486}" dt="2020-08-28T06:17:45.611" v="4113" actId="1582"/>
          <ac:cxnSpMkLst>
            <pc:docMk/>
            <pc:sldMk cId="3919854871" sldId="341"/>
            <ac:cxnSpMk id="12" creationId="{2EFE5FFB-223E-40BF-852B-802E545FF2BA}"/>
          </ac:cxnSpMkLst>
        </pc:cxnChg>
        <pc:cxnChg chg="add del mod">
          <ac:chgData name="Fujiwara Tomomasa" userId="773db4682fb361c6" providerId="LiveId" clId="{613417C0-B013-4F9B-9B99-4F1356A2E486}" dt="2020-08-28T06:17:49.933" v="4114" actId="21"/>
          <ac:cxnSpMkLst>
            <pc:docMk/>
            <pc:sldMk cId="3919854871" sldId="341"/>
            <ac:cxnSpMk id="14" creationId="{069FA561-774D-41BA-AC82-988ECF0BA4D8}"/>
          </ac:cxnSpMkLst>
        </pc:cxnChg>
        <pc:cxnChg chg="add mod">
          <ac:chgData name="Fujiwara Tomomasa" userId="773db4682fb361c6" providerId="LiveId" clId="{613417C0-B013-4F9B-9B99-4F1356A2E486}" dt="2020-08-28T06:17:55.432" v="4116" actId="1076"/>
          <ac:cxnSpMkLst>
            <pc:docMk/>
            <pc:sldMk cId="3919854871" sldId="341"/>
            <ac:cxnSpMk id="16" creationId="{53638FB2-A813-4A86-B368-5DC9B973B848}"/>
          </ac:cxnSpMkLst>
        </pc:cxnChg>
        <pc:cxnChg chg="add mod">
          <ac:chgData name="Fujiwara Tomomasa" userId="773db4682fb361c6" providerId="LiveId" clId="{613417C0-B013-4F9B-9B99-4F1356A2E486}" dt="2020-08-28T06:18:05.304" v="4118" actId="1076"/>
          <ac:cxnSpMkLst>
            <pc:docMk/>
            <pc:sldMk cId="3919854871" sldId="341"/>
            <ac:cxnSpMk id="17" creationId="{1A3723C0-3811-47F4-AECF-8281C82C9332}"/>
          </ac:cxnSpMkLst>
        </pc:cxnChg>
        <pc:cxnChg chg="add mod">
          <ac:chgData name="Fujiwara Tomomasa" userId="773db4682fb361c6" providerId="LiveId" clId="{613417C0-B013-4F9B-9B99-4F1356A2E486}" dt="2020-08-28T06:18:05.304" v="4118" actId="1076"/>
          <ac:cxnSpMkLst>
            <pc:docMk/>
            <pc:sldMk cId="3919854871" sldId="341"/>
            <ac:cxnSpMk id="18" creationId="{39404324-482B-4032-A544-D3D83CA254B6}"/>
          </ac:cxnSpMkLst>
        </pc:cxnChg>
        <pc:cxnChg chg="add mod">
          <ac:chgData name="Fujiwara Tomomasa" userId="773db4682fb361c6" providerId="LiveId" clId="{613417C0-B013-4F9B-9B99-4F1356A2E486}" dt="2020-08-28T06:18:11.135" v="4124" actId="1037"/>
          <ac:cxnSpMkLst>
            <pc:docMk/>
            <pc:sldMk cId="3919854871" sldId="341"/>
            <ac:cxnSpMk id="19" creationId="{5815F3AF-D907-4F1F-BFB1-2134D66CD01E}"/>
          </ac:cxnSpMkLst>
        </pc:cxnChg>
        <pc:cxnChg chg="add mod">
          <ac:chgData name="Fujiwara Tomomasa" userId="773db4682fb361c6" providerId="LiveId" clId="{613417C0-B013-4F9B-9B99-4F1356A2E486}" dt="2020-08-28T06:18:11.135" v="4124" actId="1037"/>
          <ac:cxnSpMkLst>
            <pc:docMk/>
            <pc:sldMk cId="3919854871" sldId="341"/>
            <ac:cxnSpMk id="20" creationId="{E3E1A265-3932-4EF3-AFF5-C40F23B44509}"/>
          </ac:cxnSpMkLst>
        </pc:cxnChg>
        <pc:cxnChg chg="add mod">
          <ac:chgData name="Fujiwara Tomomasa" userId="773db4682fb361c6" providerId="LiveId" clId="{613417C0-B013-4F9B-9B99-4F1356A2E486}" dt="2020-08-28T06:18:16.113" v="4174" actId="1037"/>
          <ac:cxnSpMkLst>
            <pc:docMk/>
            <pc:sldMk cId="3919854871" sldId="341"/>
            <ac:cxnSpMk id="21" creationId="{840CD072-54B6-417A-ADE9-B6298A0C93BF}"/>
          </ac:cxnSpMkLst>
        </pc:cxnChg>
        <pc:cxnChg chg="add mod">
          <ac:chgData name="Fujiwara Tomomasa" userId="773db4682fb361c6" providerId="LiveId" clId="{613417C0-B013-4F9B-9B99-4F1356A2E486}" dt="2020-08-28T06:18:16.113" v="4174" actId="1037"/>
          <ac:cxnSpMkLst>
            <pc:docMk/>
            <pc:sldMk cId="3919854871" sldId="341"/>
            <ac:cxnSpMk id="22" creationId="{D1C68A39-8979-4356-86CB-F410365A9A52}"/>
          </ac:cxnSpMkLst>
        </pc:cxnChg>
      </pc:sldChg>
      <pc:sldChg chg="addSp modSp new mod">
        <pc:chgData name="Fujiwara Tomomasa" userId="773db4682fb361c6" providerId="LiveId" clId="{613417C0-B013-4F9B-9B99-4F1356A2E486}" dt="2020-08-28T07:16:49.314" v="5574" actId="14100"/>
        <pc:sldMkLst>
          <pc:docMk/>
          <pc:sldMk cId="2340971548" sldId="342"/>
        </pc:sldMkLst>
        <pc:spChg chg="mod">
          <ac:chgData name="Fujiwara Tomomasa" userId="773db4682fb361c6" providerId="LiveId" clId="{613417C0-B013-4F9B-9B99-4F1356A2E486}" dt="2020-08-28T07:02:37.701" v="5150" actId="20577"/>
          <ac:spMkLst>
            <pc:docMk/>
            <pc:sldMk cId="2340971548" sldId="342"/>
            <ac:spMk id="2" creationId="{7A12B411-E552-4B74-9127-4D1141D5CC19}"/>
          </ac:spMkLst>
        </pc:spChg>
        <pc:spChg chg="mod">
          <ac:chgData name="Fujiwara Tomomasa" userId="773db4682fb361c6" providerId="LiveId" clId="{613417C0-B013-4F9B-9B99-4F1356A2E486}" dt="2020-08-28T07:13:39.278" v="5415" actId="20577"/>
          <ac:spMkLst>
            <pc:docMk/>
            <pc:sldMk cId="2340971548" sldId="342"/>
            <ac:spMk id="3" creationId="{99572B85-DB52-4779-8BD1-18E3FFB5984C}"/>
          </ac:spMkLst>
        </pc:spChg>
        <pc:spChg chg="add">
          <ac:chgData name="Fujiwara Tomomasa" userId="773db4682fb361c6" providerId="LiveId" clId="{613417C0-B013-4F9B-9B99-4F1356A2E486}" dt="2020-08-28T07:09:23.200" v="5297" actId="11529"/>
          <ac:spMkLst>
            <pc:docMk/>
            <pc:sldMk cId="2340971548" sldId="342"/>
            <ac:spMk id="6" creationId="{419F867F-BECF-4A41-8D26-AFE21F11F086}"/>
          </ac:spMkLst>
        </pc:spChg>
        <pc:spChg chg="add mod">
          <ac:chgData name="Fujiwara Tomomasa" userId="773db4682fb361c6" providerId="LiveId" clId="{613417C0-B013-4F9B-9B99-4F1356A2E486}" dt="2020-08-28T07:15:57.850" v="5460" actId="1076"/>
          <ac:spMkLst>
            <pc:docMk/>
            <pc:sldMk cId="2340971548" sldId="342"/>
            <ac:spMk id="11" creationId="{F2FBE177-B3CD-4C36-BA6E-681424AA317C}"/>
          </ac:spMkLst>
        </pc:spChg>
        <pc:spChg chg="add mod">
          <ac:chgData name="Fujiwara Tomomasa" userId="773db4682fb361c6" providerId="LiveId" clId="{613417C0-B013-4F9B-9B99-4F1356A2E486}" dt="2020-08-28T07:16:49.314" v="5574" actId="14100"/>
          <ac:spMkLst>
            <pc:docMk/>
            <pc:sldMk cId="2340971548" sldId="342"/>
            <ac:spMk id="12" creationId="{3A5819A2-A855-4D92-B998-7F2B431878B9}"/>
          </ac:spMkLst>
        </pc:spChg>
        <pc:graphicFrameChg chg="add mod modGraphic">
          <ac:chgData name="Fujiwara Tomomasa" userId="773db4682fb361c6" providerId="LiveId" clId="{613417C0-B013-4F9B-9B99-4F1356A2E486}" dt="2020-08-28T07:12:21.863" v="5368" actId="20577"/>
          <ac:graphicFrameMkLst>
            <pc:docMk/>
            <pc:sldMk cId="2340971548" sldId="342"/>
            <ac:graphicFrameMk id="7" creationId="{7717843F-D3C2-4410-AA41-7717C9ED09C6}"/>
          </ac:graphicFrameMkLst>
        </pc:graphicFrameChg>
        <pc:graphicFrameChg chg="add mod modGraphic">
          <ac:chgData name="Fujiwara Tomomasa" userId="773db4682fb361c6" providerId="LiveId" clId="{613417C0-B013-4F9B-9B99-4F1356A2E486}" dt="2020-08-28T07:15:50.318" v="5458" actId="20577"/>
          <ac:graphicFrameMkLst>
            <pc:docMk/>
            <pc:sldMk cId="2340971548" sldId="342"/>
            <ac:graphicFrameMk id="9" creationId="{3616FD07-79F8-43D4-B17E-B896A237E4E4}"/>
          </ac:graphicFrameMkLst>
        </pc:graphicFrameChg>
      </pc:sldChg>
      <pc:sldChg chg="modSp new mod">
        <pc:chgData name="Fujiwara Tomomasa" userId="773db4682fb361c6" providerId="LiveId" clId="{613417C0-B013-4F9B-9B99-4F1356A2E486}" dt="2020-08-28T08:00:33.297" v="6278" actId="255"/>
        <pc:sldMkLst>
          <pc:docMk/>
          <pc:sldMk cId="4077241987" sldId="343"/>
        </pc:sldMkLst>
        <pc:spChg chg="mod">
          <ac:chgData name="Fujiwara Tomomasa" userId="773db4682fb361c6" providerId="LiveId" clId="{613417C0-B013-4F9B-9B99-4F1356A2E486}" dt="2020-08-28T06:26:00.620" v="4395"/>
          <ac:spMkLst>
            <pc:docMk/>
            <pc:sldMk cId="4077241987" sldId="343"/>
            <ac:spMk id="2" creationId="{88C2EF17-B0F8-4D5C-AD1A-4335BCB59362}"/>
          </ac:spMkLst>
        </pc:spChg>
        <pc:spChg chg="mod">
          <ac:chgData name="Fujiwara Tomomasa" userId="773db4682fb361c6" providerId="LiveId" clId="{613417C0-B013-4F9B-9B99-4F1356A2E486}" dt="2020-08-28T08:00:33.297" v="6278" actId="255"/>
          <ac:spMkLst>
            <pc:docMk/>
            <pc:sldMk cId="4077241987" sldId="343"/>
            <ac:spMk id="3" creationId="{36341948-9DF4-431D-898C-5577B54F2065}"/>
          </ac:spMkLst>
        </pc:spChg>
      </pc:sldChg>
      <pc:sldChg chg="modSp mod">
        <pc:chgData name="Fujiwara Tomomasa" userId="773db4682fb361c6" providerId="LiveId" clId="{613417C0-B013-4F9B-9B99-4F1356A2E486}" dt="2020-08-28T06:25:06.118" v="4394" actId="20577"/>
        <pc:sldMkLst>
          <pc:docMk/>
          <pc:sldMk cId="3243181765" sldId="344"/>
        </pc:sldMkLst>
        <pc:spChg chg="mod">
          <ac:chgData name="Fujiwara Tomomasa" userId="773db4682fb361c6" providerId="LiveId" clId="{613417C0-B013-4F9B-9B99-4F1356A2E486}" dt="2020-08-28T06:23:28.464" v="4291"/>
          <ac:spMkLst>
            <pc:docMk/>
            <pc:sldMk cId="3243181765" sldId="344"/>
            <ac:spMk id="4" creationId="{C03263F6-DAE3-4275-B285-0B6B19B903C6}"/>
          </ac:spMkLst>
        </pc:spChg>
        <pc:spChg chg="mod">
          <ac:chgData name="Fujiwara Tomomasa" userId="773db4682fb361c6" providerId="LiveId" clId="{613417C0-B013-4F9B-9B99-4F1356A2E486}" dt="2020-08-28T06:25:06.118" v="4394" actId="20577"/>
          <ac:spMkLst>
            <pc:docMk/>
            <pc:sldMk cId="3243181765" sldId="344"/>
            <ac:spMk id="11" creationId="{CD8DA9C1-A940-4AFB-953D-52FD988D079B}"/>
          </ac:spMkLst>
        </pc:spChg>
      </pc:sldChg>
      <pc:sldChg chg="addSp delSp modSp new mod ord">
        <pc:chgData name="Fujiwara Tomomasa" userId="773db4682fb361c6" providerId="LiveId" clId="{613417C0-B013-4F9B-9B99-4F1356A2E486}" dt="2020-08-28T07:32:18.140" v="6007"/>
        <pc:sldMkLst>
          <pc:docMk/>
          <pc:sldMk cId="2509349369" sldId="345"/>
        </pc:sldMkLst>
        <pc:spChg chg="mod">
          <ac:chgData name="Fujiwara Tomomasa" userId="773db4682fb361c6" providerId="LiveId" clId="{613417C0-B013-4F9B-9B99-4F1356A2E486}" dt="2020-08-28T07:26:33.726" v="5758"/>
          <ac:spMkLst>
            <pc:docMk/>
            <pc:sldMk cId="2509349369" sldId="345"/>
            <ac:spMk id="3" creationId="{F4353AE0-1D1C-4A46-B54E-8585EFD9C68A}"/>
          </ac:spMkLst>
        </pc:spChg>
        <pc:spChg chg="add mod">
          <ac:chgData name="Fujiwara Tomomasa" userId="773db4682fb361c6" providerId="LiveId" clId="{613417C0-B013-4F9B-9B99-4F1356A2E486}" dt="2020-08-28T07:30:32.625" v="5967" actId="14100"/>
          <ac:spMkLst>
            <pc:docMk/>
            <pc:sldMk cId="2509349369" sldId="345"/>
            <ac:spMk id="12" creationId="{3EFC692C-168B-44FB-B343-C99D0128F330}"/>
          </ac:spMkLst>
        </pc:spChg>
        <pc:spChg chg="add del mod">
          <ac:chgData name="Fujiwara Tomomasa" userId="773db4682fb361c6" providerId="LiveId" clId="{613417C0-B013-4F9B-9B99-4F1356A2E486}" dt="2020-08-28T07:32:02.216" v="6005" actId="21"/>
          <ac:spMkLst>
            <pc:docMk/>
            <pc:sldMk cId="2509349369" sldId="345"/>
            <ac:spMk id="13" creationId="{43C69A55-8660-4062-9FD4-5D08738B078B}"/>
          </ac:spMkLst>
        </pc:spChg>
        <pc:spChg chg="add mod">
          <ac:chgData name="Fujiwara Tomomasa" userId="773db4682fb361c6" providerId="LiveId" clId="{613417C0-B013-4F9B-9B99-4F1356A2E486}" dt="2020-08-28T07:31:48.971" v="5998" actId="20577"/>
          <ac:spMkLst>
            <pc:docMk/>
            <pc:sldMk cId="2509349369" sldId="345"/>
            <ac:spMk id="15" creationId="{613F75D8-D61D-4A86-BE94-2C6608A3213D}"/>
          </ac:spMkLst>
        </pc:spChg>
        <pc:spChg chg="add del mod">
          <ac:chgData name="Fujiwara Tomomasa" userId="773db4682fb361c6" providerId="LiveId" clId="{613417C0-B013-4F9B-9B99-4F1356A2E486}" dt="2020-08-28T07:31:13.262" v="5969" actId="21"/>
          <ac:spMkLst>
            <pc:docMk/>
            <pc:sldMk cId="2509349369" sldId="345"/>
            <ac:spMk id="16" creationId="{1C117D96-D2B9-483D-A227-A8CCFF785A26}"/>
          </ac:spMkLst>
        </pc:spChg>
        <pc:spChg chg="add del mod">
          <ac:chgData name="Fujiwara Tomomasa" userId="773db4682fb361c6" providerId="LiveId" clId="{613417C0-B013-4F9B-9B99-4F1356A2E486}" dt="2020-08-28T07:31:21.340" v="5971" actId="21"/>
          <ac:spMkLst>
            <pc:docMk/>
            <pc:sldMk cId="2509349369" sldId="345"/>
            <ac:spMk id="18" creationId="{080F3397-4761-440A-B825-D16176934DA8}"/>
          </ac:spMkLst>
        </pc:spChg>
        <pc:spChg chg="add mod">
          <ac:chgData name="Fujiwara Tomomasa" userId="773db4682fb361c6" providerId="LiveId" clId="{613417C0-B013-4F9B-9B99-4F1356A2E486}" dt="2020-08-28T07:31:46.889" v="5997" actId="20577"/>
          <ac:spMkLst>
            <pc:docMk/>
            <pc:sldMk cId="2509349369" sldId="345"/>
            <ac:spMk id="20" creationId="{C098C307-2FBC-45E0-A40F-53D38D232C25}"/>
          </ac:spMkLst>
        </pc:spChg>
        <pc:spChg chg="add mod">
          <ac:chgData name="Fujiwara Tomomasa" userId="773db4682fb361c6" providerId="LiveId" clId="{613417C0-B013-4F9B-9B99-4F1356A2E486}" dt="2020-08-28T07:31:56.475" v="6004" actId="20577"/>
          <ac:spMkLst>
            <pc:docMk/>
            <pc:sldMk cId="2509349369" sldId="345"/>
            <ac:spMk id="22" creationId="{5811BAB0-0835-4BFB-B672-DD701F0EA5D8}"/>
          </ac:spMkLst>
        </pc:spChg>
        <pc:picChg chg="add del mod">
          <ac:chgData name="Fujiwara Tomomasa" userId="773db4682fb361c6" providerId="LiveId" clId="{613417C0-B013-4F9B-9B99-4F1356A2E486}" dt="2020-08-28T07:26:03.171" v="5707" actId="22"/>
          <ac:picMkLst>
            <pc:docMk/>
            <pc:sldMk cId="2509349369" sldId="345"/>
            <ac:picMk id="7" creationId="{FF83690D-871F-437B-ABD9-EAD23A476A34}"/>
          </ac:picMkLst>
        </pc:picChg>
        <pc:picChg chg="add del">
          <ac:chgData name="Fujiwara Tomomasa" userId="773db4682fb361c6" providerId="LiveId" clId="{613417C0-B013-4F9B-9B99-4F1356A2E486}" dt="2020-08-28T07:26:05.855" v="5709" actId="22"/>
          <ac:picMkLst>
            <pc:docMk/>
            <pc:sldMk cId="2509349369" sldId="345"/>
            <ac:picMk id="9" creationId="{B67A2222-1615-4B10-AF05-3F9428B76D8C}"/>
          </ac:picMkLst>
        </pc:picChg>
        <pc:picChg chg="add mod">
          <ac:chgData name="Fujiwara Tomomasa" userId="773db4682fb361c6" providerId="LiveId" clId="{613417C0-B013-4F9B-9B99-4F1356A2E486}" dt="2020-08-28T07:31:07.827" v="5968" actId="14826"/>
          <ac:picMkLst>
            <pc:docMk/>
            <pc:sldMk cId="2509349369" sldId="345"/>
            <ac:picMk id="11" creationId="{A2C3AA68-DA52-4AF4-9428-8E021A4A4DEE}"/>
          </ac:picMkLst>
        </pc:picChg>
      </pc:sldChg>
      <pc:sldChg chg="addSp modSp add mod">
        <pc:chgData name="Fujiwara Tomomasa" userId="773db4682fb361c6" providerId="LiveId" clId="{613417C0-B013-4F9B-9B99-4F1356A2E486}" dt="2020-08-28T08:00:09.330" v="6277" actId="20577"/>
        <pc:sldMkLst>
          <pc:docMk/>
          <pc:sldMk cId="458964510" sldId="346"/>
        </pc:sldMkLst>
        <pc:spChg chg="add mod">
          <ac:chgData name="Fujiwara Tomomasa" userId="773db4682fb361c6" providerId="LiveId" clId="{613417C0-B013-4F9B-9B99-4F1356A2E486}" dt="2020-08-28T07:59:51.956" v="6260" actId="1076"/>
          <ac:spMkLst>
            <pc:docMk/>
            <pc:sldMk cId="458964510" sldId="346"/>
            <ac:spMk id="9" creationId="{D4655BA1-0F71-4026-902B-E20D24BC001A}"/>
          </ac:spMkLst>
        </pc:spChg>
        <pc:spChg chg="add mod">
          <ac:chgData name="Fujiwara Tomomasa" userId="773db4682fb361c6" providerId="LiveId" clId="{613417C0-B013-4F9B-9B99-4F1356A2E486}" dt="2020-08-28T08:00:04.175" v="6273" actId="1076"/>
          <ac:spMkLst>
            <pc:docMk/>
            <pc:sldMk cId="458964510" sldId="346"/>
            <ac:spMk id="10" creationId="{8DBD804D-FFEC-41DC-A7BA-0ED3F962A4D8}"/>
          </ac:spMkLst>
        </pc:spChg>
        <pc:spChg chg="mod">
          <ac:chgData name="Fujiwara Tomomasa" userId="773db4682fb361c6" providerId="LiveId" clId="{613417C0-B013-4F9B-9B99-4F1356A2E486}" dt="2020-08-28T07:32:33.982" v="6018" actId="20577"/>
          <ac:spMkLst>
            <pc:docMk/>
            <pc:sldMk cId="458964510" sldId="346"/>
            <ac:spMk id="12" creationId="{3EFC692C-168B-44FB-B343-C99D0128F330}"/>
          </ac:spMkLst>
        </pc:spChg>
        <pc:spChg chg="add mod">
          <ac:chgData name="Fujiwara Tomomasa" userId="773db4682fb361c6" providerId="LiveId" clId="{613417C0-B013-4F9B-9B99-4F1356A2E486}" dt="2020-08-28T08:00:09.330" v="6277" actId="20577"/>
          <ac:spMkLst>
            <pc:docMk/>
            <pc:sldMk cId="458964510" sldId="346"/>
            <ac:spMk id="14" creationId="{C230EFE3-E189-4767-A568-A3A8E8C12CEB}"/>
          </ac:spMkLst>
        </pc:spChg>
        <pc:cxnChg chg="add mod">
          <ac:chgData name="Fujiwara Tomomasa" userId="773db4682fb361c6" providerId="LiveId" clId="{613417C0-B013-4F9B-9B99-4F1356A2E486}" dt="2020-08-28T07:59:17.517" v="6252" actId="14100"/>
          <ac:cxnSpMkLst>
            <pc:docMk/>
            <pc:sldMk cId="458964510" sldId="346"/>
            <ac:cxnSpMk id="6" creationId="{222C6388-D1FA-45C5-B1A5-021315DA0672}"/>
          </ac:cxnSpMkLst>
        </pc:cxnChg>
        <pc:cxnChg chg="add mod">
          <ac:chgData name="Fujiwara Tomomasa" userId="773db4682fb361c6" providerId="LiveId" clId="{613417C0-B013-4F9B-9B99-4F1356A2E486}" dt="2020-08-28T07:59:27.534" v="6254" actId="1076"/>
          <ac:cxnSpMkLst>
            <pc:docMk/>
            <pc:sldMk cId="458964510" sldId="346"/>
            <ac:cxnSpMk id="17" creationId="{05BC3607-1308-4988-85EE-17B884F76D3E}"/>
          </ac:cxnSpMkLst>
        </pc:cxnChg>
        <pc:cxnChg chg="add mod">
          <ac:chgData name="Fujiwara Tomomasa" userId="773db4682fb361c6" providerId="LiveId" clId="{613417C0-B013-4F9B-9B99-4F1356A2E486}" dt="2020-08-28T07:59:34.941" v="6256" actId="1076"/>
          <ac:cxnSpMkLst>
            <pc:docMk/>
            <pc:sldMk cId="458964510" sldId="346"/>
            <ac:cxnSpMk id="19" creationId="{A6404D9C-0DE1-43F2-8365-BBAC00A38076}"/>
          </ac:cxnSpMkLst>
        </pc:cxnChg>
      </pc:sldChg>
      <pc:sldChg chg="addSp modSp add mod">
        <pc:chgData name="Fujiwara Tomomasa" userId="773db4682fb361c6" providerId="LiveId" clId="{613417C0-B013-4F9B-9B99-4F1356A2E486}" dt="2020-08-28T07:58:44.974" v="6247" actId="14100"/>
        <pc:sldMkLst>
          <pc:docMk/>
          <pc:sldMk cId="1924946077" sldId="347"/>
        </pc:sldMkLst>
        <pc:spChg chg="add mod">
          <ac:chgData name="Fujiwara Tomomasa" userId="773db4682fb361c6" providerId="LiveId" clId="{613417C0-B013-4F9B-9B99-4F1356A2E486}" dt="2020-08-28T07:33:22.638" v="6024" actId="20577"/>
          <ac:spMkLst>
            <pc:docMk/>
            <pc:sldMk cId="1924946077" sldId="347"/>
            <ac:spMk id="6" creationId="{A3955555-8A6F-4EC2-851A-A80A9ACF19AA}"/>
          </ac:spMkLst>
        </pc:spChg>
        <pc:spChg chg="mod">
          <ac:chgData name="Fujiwara Tomomasa" userId="773db4682fb361c6" providerId="LiveId" clId="{613417C0-B013-4F9B-9B99-4F1356A2E486}" dt="2020-08-28T07:32:30.246" v="6015" actId="20577"/>
          <ac:spMkLst>
            <pc:docMk/>
            <pc:sldMk cId="1924946077" sldId="347"/>
            <ac:spMk id="12" creationId="{3EFC692C-168B-44FB-B343-C99D0128F330}"/>
          </ac:spMkLst>
        </pc:spChg>
        <pc:spChg chg="mod">
          <ac:chgData name="Fujiwara Tomomasa" userId="773db4682fb361c6" providerId="LiveId" clId="{613417C0-B013-4F9B-9B99-4F1356A2E486}" dt="2020-08-28T07:33:18.370" v="6020" actId="1076"/>
          <ac:spMkLst>
            <pc:docMk/>
            <pc:sldMk cId="1924946077" sldId="347"/>
            <ac:spMk id="15" creationId="{613F75D8-D61D-4A86-BE94-2C6608A3213D}"/>
          </ac:spMkLst>
        </pc:spChg>
        <pc:spChg chg="mod">
          <ac:chgData name="Fujiwara Tomomasa" userId="773db4682fb361c6" providerId="LiveId" clId="{613417C0-B013-4F9B-9B99-4F1356A2E486}" dt="2020-08-28T07:58:44.974" v="6247" actId="14100"/>
          <ac:spMkLst>
            <pc:docMk/>
            <pc:sldMk cId="1924946077" sldId="347"/>
            <ac:spMk id="16" creationId="{1C117D96-D2B9-483D-A227-A8CCFF785A26}"/>
          </ac:spMkLst>
        </pc:spChg>
        <pc:spChg chg="mod">
          <ac:chgData name="Fujiwara Tomomasa" userId="773db4682fb361c6" providerId="LiveId" clId="{613417C0-B013-4F9B-9B99-4F1356A2E486}" dt="2020-08-28T07:35:38.151" v="6034" actId="1076"/>
          <ac:spMkLst>
            <pc:docMk/>
            <pc:sldMk cId="1924946077" sldId="347"/>
            <ac:spMk id="18" creationId="{080F3397-4761-440A-B825-D16176934DA8}"/>
          </ac:spMkLst>
        </pc:spChg>
        <pc:picChg chg="mod">
          <ac:chgData name="Fujiwara Tomomasa" userId="773db4682fb361c6" providerId="LiveId" clId="{613417C0-B013-4F9B-9B99-4F1356A2E486}" dt="2020-08-28T07:33:11.506" v="6019" actId="14826"/>
          <ac:picMkLst>
            <pc:docMk/>
            <pc:sldMk cId="1924946077" sldId="347"/>
            <ac:picMk id="11" creationId="{A2C3AA68-DA52-4AF4-9428-8E021A4A4DEE}"/>
          </ac:picMkLst>
        </pc:picChg>
      </pc:sldChg>
      <pc:sldChg chg="addSp delSp modSp add mod">
        <pc:chgData name="Fujiwara Tomomasa" userId="773db4682fb361c6" providerId="LiveId" clId="{613417C0-B013-4F9B-9B99-4F1356A2E486}" dt="2020-08-28T08:06:05.690" v="6419" actId="1036"/>
        <pc:sldMkLst>
          <pc:docMk/>
          <pc:sldMk cId="809143572" sldId="348"/>
        </pc:sldMkLst>
        <pc:spChg chg="mod">
          <ac:chgData name="Fujiwara Tomomasa" userId="773db4682fb361c6" providerId="LiveId" clId="{613417C0-B013-4F9B-9B99-4F1356A2E486}" dt="2020-08-28T08:05:06.673" v="6311" actId="20577"/>
          <ac:spMkLst>
            <pc:docMk/>
            <pc:sldMk cId="809143572" sldId="348"/>
            <ac:spMk id="2" creationId="{00D5FCE9-26D8-492B-9326-5629288FA537}"/>
          </ac:spMkLst>
        </pc:spChg>
        <pc:spChg chg="add mod">
          <ac:chgData name="Fujiwara Tomomasa" userId="773db4682fb361c6" providerId="LiveId" clId="{613417C0-B013-4F9B-9B99-4F1356A2E486}" dt="2020-08-28T08:06:05.690" v="6419" actId="1036"/>
          <ac:spMkLst>
            <pc:docMk/>
            <pc:sldMk cId="809143572" sldId="348"/>
            <ac:spMk id="6" creationId="{BBE9C9D3-14EB-4A20-A592-36BE50AFD812}"/>
          </ac:spMkLst>
        </pc:spChg>
        <pc:spChg chg="del">
          <ac:chgData name="Fujiwara Tomomasa" userId="773db4682fb361c6" providerId="LiveId" clId="{613417C0-B013-4F9B-9B99-4F1356A2E486}" dt="2020-08-28T07:50:04.261" v="6078" actId="21"/>
          <ac:spMkLst>
            <pc:docMk/>
            <pc:sldMk cId="809143572" sldId="348"/>
            <ac:spMk id="12" creationId="{3EFC692C-168B-44FB-B343-C99D0128F330}"/>
          </ac:spMkLst>
        </pc:spChg>
        <pc:spChg chg="mod">
          <ac:chgData name="Fujiwara Tomomasa" userId="773db4682fb361c6" providerId="LiveId" clId="{613417C0-B013-4F9B-9B99-4F1356A2E486}" dt="2020-08-28T08:06:02.202" v="6409" actId="1035"/>
          <ac:spMkLst>
            <pc:docMk/>
            <pc:sldMk cId="809143572" sldId="348"/>
            <ac:spMk id="15" creationId="{613F75D8-D61D-4A86-BE94-2C6608A3213D}"/>
          </ac:spMkLst>
        </pc:spChg>
        <pc:spChg chg="mod">
          <ac:chgData name="Fujiwara Tomomasa" userId="773db4682fb361c6" providerId="LiveId" clId="{613417C0-B013-4F9B-9B99-4F1356A2E486}" dt="2020-08-28T08:06:02.202" v="6409" actId="1035"/>
          <ac:spMkLst>
            <pc:docMk/>
            <pc:sldMk cId="809143572" sldId="348"/>
            <ac:spMk id="20" creationId="{C098C307-2FBC-45E0-A40F-53D38D232C25}"/>
          </ac:spMkLst>
        </pc:spChg>
        <pc:spChg chg="mod">
          <ac:chgData name="Fujiwara Tomomasa" userId="773db4682fb361c6" providerId="LiveId" clId="{613417C0-B013-4F9B-9B99-4F1356A2E486}" dt="2020-08-28T08:06:02.202" v="6409" actId="1035"/>
          <ac:spMkLst>
            <pc:docMk/>
            <pc:sldMk cId="809143572" sldId="348"/>
            <ac:spMk id="22" creationId="{5811BAB0-0835-4BFB-B672-DD701F0EA5D8}"/>
          </ac:spMkLst>
        </pc:spChg>
        <pc:picChg chg="mod">
          <ac:chgData name="Fujiwara Tomomasa" userId="773db4682fb361c6" providerId="LiveId" clId="{613417C0-B013-4F9B-9B99-4F1356A2E486}" dt="2020-08-28T08:06:02.202" v="6409" actId="1035"/>
          <ac:picMkLst>
            <pc:docMk/>
            <pc:sldMk cId="809143572" sldId="348"/>
            <ac:picMk id="11" creationId="{A2C3AA68-DA52-4AF4-9428-8E021A4A4DEE}"/>
          </ac:picMkLst>
        </pc:picChg>
      </pc:sldChg>
      <pc:sldChg chg="addSp delSp modSp new mod ord modClrScheme chgLayout">
        <pc:chgData name="Fujiwara Tomomasa" userId="773db4682fb361c6" providerId="LiveId" clId="{613417C0-B013-4F9B-9B99-4F1356A2E486}" dt="2020-08-28T11:53:58.708" v="8431"/>
        <pc:sldMkLst>
          <pc:docMk/>
          <pc:sldMk cId="1969567443" sldId="349"/>
        </pc:sldMkLst>
        <pc:spChg chg="del mod ord">
          <ac:chgData name="Fujiwara Tomomasa" userId="773db4682fb361c6" providerId="LiveId" clId="{613417C0-B013-4F9B-9B99-4F1356A2E486}" dt="2020-08-28T11:39:14.403" v="6491" actId="700"/>
          <ac:spMkLst>
            <pc:docMk/>
            <pc:sldMk cId="1969567443" sldId="349"/>
            <ac:spMk id="2" creationId="{3F483B16-BECF-4454-9033-ADCD7185E3B4}"/>
          </ac:spMkLst>
        </pc:spChg>
        <pc:spChg chg="del">
          <ac:chgData name="Fujiwara Tomomasa" userId="773db4682fb361c6" providerId="LiveId" clId="{613417C0-B013-4F9B-9B99-4F1356A2E486}" dt="2020-08-28T11:39:14.403" v="6491" actId="700"/>
          <ac:spMkLst>
            <pc:docMk/>
            <pc:sldMk cId="1969567443" sldId="349"/>
            <ac:spMk id="3" creationId="{95654593-A24B-4326-9360-585778C7AAE3}"/>
          </ac:spMkLst>
        </pc:spChg>
        <pc:spChg chg="mod ord">
          <ac:chgData name="Fujiwara Tomomasa" userId="773db4682fb361c6" providerId="LiveId" clId="{613417C0-B013-4F9B-9B99-4F1356A2E486}" dt="2020-08-28T11:39:14.403" v="6491" actId="700"/>
          <ac:spMkLst>
            <pc:docMk/>
            <pc:sldMk cId="1969567443" sldId="349"/>
            <ac:spMk id="4" creationId="{E4920EFB-DC29-4AD2-9F2B-BB84298B8E71}"/>
          </ac:spMkLst>
        </pc:spChg>
        <pc:spChg chg="mod ord">
          <ac:chgData name="Fujiwara Tomomasa" userId="773db4682fb361c6" providerId="LiveId" clId="{613417C0-B013-4F9B-9B99-4F1356A2E486}" dt="2020-08-28T11:39:14.403" v="6491" actId="700"/>
          <ac:spMkLst>
            <pc:docMk/>
            <pc:sldMk cId="1969567443" sldId="349"/>
            <ac:spMk id="5" creationId="{94ACF059-B607-4477-A760-E5D71D91075A}"/>
          </ac:spMkLst>
        </pc:spChg>
        <pc:spChg chg="add mod ord">
          <ac:chgData name="Fujiwara Tomomasa" userId="773db4682fb361c6" providerId="LiveId" clId="{613417C0-B013-4F9B-9B99-4F1356A2E486}" dt="2020-08-28T11:45:36.260" v="7439" actId="20577"/>
          <ac:spMkLst>
            <pc:docMk/>
            <pc:sldMk cId="1969567443" sldId="349"/>
            <ac:spMk id="6" creationId="{4067909D-348F-4178-9D5A-070511F143C8}"/>
          </ac:spMkLst>
        </pc:spChg>
        <pc:spChg chg="add mod">
          <ac:chgData name="Fujiwara Tomomasa" userId="773db4682fb361c6" providerId="LiveId" clId="{613417C0-B013-4F9B-9B99-4F1356A2E486}" dt="2020-08-28T11:53:58.708" v="8431"/>
          <ac:spMkLst>
            <pc:docMk/>
            <pc:sldMk cId="1969567443" sldId="349"/>
            <ac:spMk id="7" creationId="{BA53EAEA-5802-4AA3-ABCF-A06278FB7526}"/>
          </ac:spMkLst>
        </pc:spChg>
      </pc:sldChg>
      <pc:sldChg chg="addSp modSp new mod">
        <pc:chgData name="Fujiwara Tomomasa" userId="773db4682fb361c6" providerId="LiveId" clId="{613417C0-B013-4F9B-9B99-4F1356A2E486}" dt="2020-08-28T13:15:08.956" v="8557" actId="14100"/>
        <pc:sldMkLst>
          <pc:docMk/>
          <pc:sldMk cId="690306821" sldId="350"/>
        </pc:sldMkLst>
        <pc:picChg chg="add mod">
          <ac:chgData name="Fujiwara Tomomasa" userId="773db4682fb361c6" providerId="LiveId" clId="{613417C0-B013-4F9B-9B99-4F1356A2E486}" dt="2020-08-28T13:15:08.956" v="8557" actId="14100"/>
          <ac:picMkLst>
            <pc:docMk/>
            <pc:sldMk cId="690306821" sldId="350"/>
            <ac:picMk id="6" creationId="{3C002EB6-931E-48B1-9F28-1383D32AD9CD}"/>
          </ac:picMkLst>
        </pc:picChg>
      </pc:sldChg>
      <pc:sldChg chg="addSp delSp modSp new del mod">
        <pc:chgData name="Fujiwara Tomomasa" userId="773db4682fb361c6" providerId="LiveId" clId="{613417C0-B013-4F9B-9B99-4F1356A2E486}" dt="2020-08-28T13:11:34.973" v="8476" actId="2696"/>
        <pc:sldMkLst>
          <pc:docMk/>
          <pc:sldMk cId="2085733271" sldId="351"/>
        </pc:sldMkLst>
        <pc:spChg chg="add del mod">
          <ac:chgData name="Fujiwara Tomomasa" userId="773db4682fb361c6" providerId="LiveId" clId="{613417C0-B013-4F9B-9B99-4F1356A2E486}" dt="2020-08-28T13:11:23.331" v="8472" actId="21"/>
          <ac:spMkLst>
            <pc:docMk/>
            <pc:sldMk cId="2085733271" sldId="351"/>
            <ac:spMk id="8" creationId="{468A35AF-1A01-476A-B50C-81A5878C71BB}"/>
          </ac:spMkLst>
        </pc:spChg>
        <pc:spChg chg="add del mod">
          <ac:chgData name="Fujiwara Tomomasa" userId="773db4682fb361c6" providerId="LiveId" clId="{613417C0-B013-4F9B-9B99-4F1356A2E486}" dt="2020-08-28T13:11:23.960" v="8474" actId="21"/>
          <ac:spMkLst>
            <pc:docMk/>
            <pc:sldMk cId="2085733271" sldId="351"/>
            <ac:spMk id="10" creationId="{EE88740B-4179-4400-A07A-5CE6D908E7F4}"/>
          </ac:spMkLst>
        </pc:spChg>
        <pc:spChg chg="add del mod">
          <ac:chgData name="Fujiwara Tomomasa" userId="773db4682fb361c6" providerId="LiveId" clId="{613417C0-B013-4F9B-9B99-4F1356A2E486}" dt="2020-08-28T13:11:23.599" v="8473" actId="21"/>
          <ac:spMkLst>
            <pc:docMk/>
            <pc:sldMk cId="2085733271" sldId="351"/>
            <ac:spMk id="12" creationId="{D9E14A15-15D9-42C1-9CE2-7457BD55A5E7}"/>
          </ac:spMkLst>
        </pc:spChg>
        <pc:picChg chg="add mod modCrop">
          <ac:chgData name="Fujiwara Tomomasa" userId="773db4682fb361c6" providerId="LiveId" clId="{613417C0-B013-4F9B-9B99-4F1356A2E486}" dt="2020-08-28T13:11:24.350" v="8475" actId="14826"/>
          <ac:picMkLst>
            <pc:docMk/>
            <pc:sldMk cId="2085733271" sldId="351"/>
            <ac:picMk id="6" creationId="{E5DF9EBE-5D2C-4DAC-9CD7-C46749915961}"/>
          </ac:picMkLst>
        </pc:picChg>
      </pc:sldChg>
      <pc:sldChg chg="add">
        <pc:chgData name="Fujiwara Tomomasa" userId="773db4682fb361c6" providerId="LiveId" clId="{613417C0-B013-4F9B-9B99-4F1356A2E486}" dt="2020-08-28T13:10:44.326" v="8467" actId="2890"/>
        <pc:sldMkLst>
          <pc:docMk/>
          <pc:sldMk cId="1388319021" sldId="352"/>
        </pc:sldMkLst>
      </pc:sldChg>
      <pc:sldChg chg="modSp add mod ord">
        <pc:chgData name="Fujiwara Tomomasa" userId="773db4682fb361c6" providerId="LiveId" clId="{613417C0-B013-4F9B-9B99-4F1356A2E486}" dt="2020-08-28T13:14:28.182" v="8555" actId="1036"/>
        <pc:sldMkLst>
          <pc:docMk/>
          <pc:sldMk cId="2123199795" sldId="353"/>
        </pc:sldMkLst>
        <pc:spChg chg="mod">
          <ac:chgData name="Fujiwara Tomomasa" userId="773db4682fb361c6" providerId="LiveId" clId="{613417C0-B013-4F9B-9B99-4F1356A2E486}" dt="2020-08-28T13:14:28.182" v="8555" actId="1036"/>
          <ac:spMkLst>
            <pc:docMk/>
            <pc:sldMk cId="2123199795" sldId="353"/>
            <ac:spMk id="12" creationId="{3EFC692C-168B-44FB-B343-C99D0128F330}"/>
          </ac:spMkLst>
        </pc:spChg>
        <pc:spChg chg="mod">
          <ac:chgData name="Fujiwara Tomomasa" userId="773db4682fb361c6" providerId="LiveId" clId="{613417C0-B013-4F9B-9B99-4F1356A2E486}" dt="2020-08-28T13:13:43.191" v="8502" actId="1076"/>
          <ac:spMkLst>
            <pc:docMk/>
            <pc:sldMk cId="2123199795" sldId="353"/>
            <ac:spMk id="15" creationId="{613F75D8-D61D-4A86-BE94-2C6608A3213D}"/>
          </ac:spMkLst>
        </pc:spChg>
        <pc:spChg chg="mod">
          <ac:chgData name="Fujiwara Tomomasa" userId="773db4682fb361c6" providerId="LiveId" clId="{613417C0-B013-4F9B-9B99-4F1356A2E486}" dt="2020-08-28T13:13:46.657" v="8503" actId="1076"/>
          <ac:spMkLst>
            <pc:docMk/>
            <pc:sldMk cId="2123199795" sldId="353"/>
            <ac:spMk id="20" creationId="{C098C307-2FBC-45E0-A40F-53D38D232C25}"/>
          </ac:spMkLst>
        </pc:spChg>
        <pc:spChg chg="mod">
          <ac:chgData name="Fujiwara Tomomasa" userId="773db4682fb361c6" providerId="LiveId" clId="{613417C0-B013-4F9B-9B99-4F1356A2E486}" dt="2020-08-28T13:13:38.182" v="8501" actId="1076"/>
          <ac:spMkLst>
            <pc:docMk/>
            <pc:sldMk cId="2123199795" sldId="353"/>
            <ac:spMk id="22" creationId="{5811BAB0-0835-4BFB-B672-DD701F0EA5D8}"/>
          </ac:spMkLst>
        </pc:spChg>
        <pc:picChg chg="mod modCrop">
          <ac:chgData name="Fujiwara Tomomasa" userId="773db4682fb361c6" providerId="LiveId" clId="{613417C0-B013-4F9B-9B99-4F1356A2E486}" dt="2020-08-28T13:12:31.695" v="8491" actId="732"/>
          <ac:picMkLst>
            <pc:docMk/>
            <pc:sldMk cId="2123199795" sldId="353"/>
            <ac:picMk id="11" creationId="{A2C3AA68-DA52-4AF4-9428-8E021A4A4D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E22DF4B-014E-4C21-AFB8-4B06E6548C68}" type="datetimeFigureOut">
              <a:rPr kumimoji="1" lang="ja-JP" altLang="en-US" smtClean="0"/>
              <a:t>2020/8/28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EA5D4FFE-5BC7-4D9D-900B-A25BF68C49CB}" type="slidenum">
              <a:rPr kumimoji="1" lang="ja-JP" altLang="en-US" smtClean="0"/>
              <a:t>‹#›</a:t>
            </a:fld>
            <a:endParaRPr kumimoji="1" lang="ja-JP" altLang="en-US"/>
          </a:p>
        </p:txBody>
      </p:sp>
    </p:spTree>
    <p:extLst>
      <p:ext uri="{BB962C8B-B14F-4D97-AF65-F5344CB8AC3E}">
        <p14:creationId xmlns:p14="http://schemas.microsoft.com/office/powerpoint/2010/main" val="935224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2406038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310002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46398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23188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98848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4216984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52912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Yu Gothic UI" panose="020B0500000000000000" pitchFamily="50" charset="-128"/>
                <a:ea typeface="Yu Gothic UI" panose="020B0500000000000000" pitchFamily="50" charset="-128"/>
              </a:defRPr>
            </a:lvl1pPr>
            <a:lvl2pPr>
              <a:defRPr sz="1600" baseline="0">
                <a:latin typeface="Yu Gothic UI" panose="020B0500000000000000" pitchFamily="50" charset="-128"/>
                <a:ea typeface="Yu Gothic UI" panose="020B0500000000000000" pitchFamily="50" charset="-128"/>
              </a:defRPr>
            </a:lvl2pPr>
            <a:lvl3pPr>
              <a:defRPr sz="1400" baseline="0">
                <a:latin typeface="Yu Gothic UI" panose="020B0500000000000000" pitchFamily="50" charset="-128"/>
                <a:ea typeface="Yu Gothic UI" panose="020B0500000000000000" pitchFamily="50" charset="-128"/>
              </a:defRPr>
            </a:lvl3pPr>
            <a:lvl4pPr>
              <a:defRPr baseline="0">
                <a:latin typeface="Yu Gothic UI" panose="020B0500000000000000" pitchFamily="50" charset="-128"/>
                <a:ea typeface="Yu Gothic UI" panose="020B0500000000000000" pitchFamily="50" charset="-128"/>
              </a:defRPr>
            </a:lvl4pPr>
            <a:lvl5pPr>
              <a:defRPr baseline="0">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9" name="Date Placeholder 3">
            <a:extLst>
              <a:ext uri="{FF2B5EF4-FFF2-40B4-BE49-F238E27FC236}">
                <a16:creationId xmlns:a16="http://schemas.microsoft.com/office/drawing/2014/main" id="{658D8EE4-EB35-42FC-B88D-AAC3FAAE35D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9981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544DFEDA-657B-4EDF-80CB-23A5F28739B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07793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A4703CCA-2FA7-42BC-9FE8-51430D3ADA3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8394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DE6D0FA4-9675-4792-81A0-876FB499EF7B}"/>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47332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888751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28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10" name="Date Placeholder 3">
            <a:extLst>
              <a:ext uri="{FF2B5EF4-FFF2-40B4-BE49-F238E27FC236}">
                <a16:creationId xmlns:a16="http://schemas.microsoft.com/office/drawing/2014/main" id="{4C5C90EB-EC55-4704-A45F-70EEE329D67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62819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6B813925-53EB-4943-B608-933CFBB32D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73618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468D24A0-0404-47C2-A5D2-8290BF14DDB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811635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3DC5A508-4C00-4878-B3E9-E5380CE8984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53880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8" name="Date Placeholder 3">
            <a:extLst>
              <a:ext uri="{FF2B5EF4-FFF2-40B4-BE49-F238E27FC236}">
                <a16:creationId xmlns:a16="http://schemas.microsoft.com/office/drawing/2014/main" id="{0829C83B-7302-4BC5-AD0E-F0A05159E90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1869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920A163B-1BF2-42A1-B8D7-D11A6670FD5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42990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F9F44BBC-5CD2-4C29-A414-7E7A74538A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916769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3EC1D741-D1C9-4C93-8EC3-4C5802796ECF}"/>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81590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CB654C0F-ED8C-4F51-AE4F-635A2B848CC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861994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dirty="0"/>
              <a:t>Contents</a:t>
            </a:r>
            <a:endParaRPr kumimoji="1" lang="ja-JP" altLang="en-US"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70152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67708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9" name="Date Placeholder 3">
            <a:extLst>
              <a:ext uri="{FF2B5EF4-FFF2-40B4-BE49-F238E27FC236}">
                <a16:creationId xmlns:a16="http://schemas.microsoft.com/office/drawing/2014/main" id="{ED172F3A-1AA9-484A-AA79-EB452FFFF1F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110414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D4A35E82-DC08-4461-B286-BA0DDF3C15F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28859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385485DD-CE08-4889-8CE3-4155D647E16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47618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156A14AE-1C21-4CB2-9195-9B5B8124B4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94240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28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10" name="Date Placeholder 3">
            <a:extLst>
              <a:ext uri="{FF2B5EF4-FFF2-40B4-BE49-F238E27FC236}">
                <a16:creationId xmlns:a16="http://schemas.microsoft.com/office/drawing/2014/main" id="{2B3810FF-89A2-4DE9-AB5F-3F34C8B4986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2671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46479CA1-9BCC-482A-9DAF-4ECE381E3D30}"/>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41769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A3B3AF99-D245-4FCF-BF8A-BD21341C562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365095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CC79F541-E6CA-4F09-BB26-5AB0E5F0625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067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dirty="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8" name="Date Placeholder 3">
            <a:extLst>
              <a:ext uri="{FF2B5EF4-FFF2-40B4-BE49-F238E27FC236}">
                <a16:creationId xmlns:a16="http://schemas.microsoft.com/office/drawing/2014/main" id="{F1588286-60A7-4FEC-977E-CA61DDBD2BC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937837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3B22F03A-FAE6-4AF9-8E76-B321AA163D9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050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81597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C3D37DF1-5C84-43AE-A632-50A458D0CA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865960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76EE46CE-4E0A-45F1-8271-86B4BBD8342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3617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882F1C7E-DC5E-42EB-B36A-045DDAE91D0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188951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424579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945165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83356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3501895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135443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Yu Gothic UI Semibold" panose="020B0700000000000000" pitchFamily="50" charset="-128"/>
              </a:defRPr>
            </a:lvl1pPr>
          </a:lstStyle>
          <a:p>
            <a:r>
              <a:rPr kumimoji="1" lang="en-US" altLang="ja-JP"/>
              <a:t>2020. 08. 28 (Fri)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784387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4843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516023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11331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043883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1609520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873401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070184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48598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70459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04879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18103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93788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454471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游ゴシック" panose="020B04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游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68457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276226" y="6356350"/>
            <a:ext cx="3371850" cy="501650"/>
          </a:xfrm>
          <a:prstGeom prst="rect">
            <a:avLst/>
          </a:prstGeom>
          <a:ln>
            <a:noFill/>
          </a:ln>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a:solidFill>
                <a:srgbClr val="001E64"/>
              </a:solidFill>
              <a:latin typeface="+mj-ea"/>
              <a:ea typeface="+mj-ea"/>
            </a:endParaRPr>
          </a:p>
        </p:txBody>
      </p:sp>
    </p:spTree>
    <p:extLst>
      <p:ext uri="{BB962C8B-B14F-4D97-AF65-F5344CB8AC3E}">
        <p14:creationId xmlns:p14="http://schemas.microsoft.com/office/powerpoint/2010/main" val="10551681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dirty="0">
              <a:solidFill>
                <a:srgbClr val="001E64"/>
              </a:solidFill>
              <a:latin typeface="+mj-ea"/>
              <a:ea typeface="+mj-ea"/>
            </a:endParaRPr>
          </a:p>
        </p:txBody>
      </p:sp>
    </p:spTree>
    <p:extLst>
      <p:ext uri="{BB962C8B-B14F-4D97-AF65-F5344CB8AC3E}">
        <p14:creationId xmlns:p14="http://schemas.microsoft.com/office/powerpoint/2010/main" val="23529212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cs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Yu Gothic UI Semibold" panose="020B0700000000000000" pitchFamily="50" charset="-128"/>
                <a:cs typeface="Arial" panose="020B0604020202020204" pitchFamily="34" charset="0"/>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endParaRPr>
          </a:p>
        </p:txBody>
      </p:sp>
    </p:spTree>
    <p:extLst>
      <p:ext uri="{BB962C8B-B14F-4D97-AF65-F5344CB8AC3E}">
        <p14:creationId xmlns:p14="http://schemas.microsoft.com/office/powerpoint/2010/main" val="1843191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8C82DB-0BE7-490F-95F2-D00B379C9166}"/>
              </a:ext>
            </a:extLst>
          </p:cNvPr>
          <p:cNvSpPr>
            <a:spLocks noGrp="1"/>
          </p:cNvSpPr>
          <p:nvPr>
            <p:ph type="ctrTitle"/>
          </p:nvPr>
        </p:nvSpPr>
        <p:spPr/>
        <p:txBody>
          <a:bodyPr/>
          <a:lstStyle/>
          <a:p>
            <a:r>
              <a:rPr kumimoji="1" lang="en-US" altLang="ja-JP" u="sng">
                <a:effectLst>
                  <a:outerShdw blurRad="50800" dist="38100" dir="2700000" algn="tl" rotWithShape="0">
                    <a:prstClr val="black">
                      <a:alpha val="40000"/>
                    </a:prstClr>
                  </a:outerShdw>
                </a:effectLst>
              </a:rPr>
              <a:t>Status Report #42</a:t>
            </a:r>
            <a:endParaRPr kumimoji="1" lang="ja-JP" altLang="en-US" u="sng">
              <a:effectLst>
                <a:outerShdw blurRad="50800" dist="38100" dir="2700000" algn="tl" rotWithShape="0">
                  <a:prstClr val="black">
                    <a:alpha val="40000"/>
                  </a:prstClr>
                </a:outerShdw>
              </a:effectLst>
            </a:endParaRPr>
          </a:p>
        </p:txBody>
      </p:sp>
      <p:sp>
        <p:nvSpPr>
          <p:cNvPr id="3" name="字幕 2">
            <a:extLst>
              <a:ext uri="{FF2B5EF4-FFF2-40B4-BE49-F238E27FC236}">
                <a16:creationId xmlns:a16="http://schemas.microsoft.com/office/drawing/2014/main" id="{B10FB936-21FC-4475-85BC-395E030C92B7}"/>
              </a:ext>
            </a:extLst>
          </p:cNvPr>
          <p:cNvSpPr>
            <a:spLocks noGrp="1"/>
          </p:cNvSpPr>
          <p:nvPr>
            <p:ph type="subTitle" idx="1"/>
          </p:nvPr>
        </p:nvSpPr>
        <p:spPr>
          <a:xfrm>
            <a:off x="6553198" y="3429000"/>
            <a:ext cx="4592597" cy="1655762"/>
          </a:xfrm>
        </p:spPr>
        <p:txBody>
          <a:bodyPr>
            <a:normAutofit/>
          </a:bodyPr>
          <a:lstStyle/>
          <a:p>
            <a:r>
              <a:rPr kumimoji="1" lang="en-US" altLang="ja-JP" sz="1500" b="1"/>
              <a:t>2020. 08. 28 (Fri)</a:t>
            </a:r>
          </a:p>
          <a:p>
            <a:r>
              <a:rPr lang="en-US" altLang="ja-JP" sz="1500" b="1"/>
              <a:t>Tohoku Univ.   M1</a:t>
            </a:r>
          </a:p>
          <a:p>
            <a:r>
              <a:rPr kumimoji="1" lang="en-US" altLang="ja-JP" sz="1500" b="1"/>
              <a:t>T. Fujiwara</a:t>
            </a:r>
            <a:endParaRPr lang="en-US" altLang="ja-JP" sz="1500" b="1"/>
          </a:p>
        </p:txBody>
      </p:sp>
      <p:sp>
        <p:nvSpPr>
          <p:cNvPr id="4" name="コンテンツ プレースホルダー 3">
            <a:extLst>
              <a:ext uri="{FF2B5EF4-FFF2-40B4-BE49-F238E27FC236}">
                <a16:creationId xmlns:a16="http://schemas.microsoft.com/office/drawing/2014/main" id="{BFE0CD69-B577-4450-BCF5-49F1BF3EDD1C}"/>
              </a:ext>
            </a:extLst>
          </p:cNvPr>
          <p:cNvSpPr>
            <a:spLocks noGrp="1"/>
          </p:cNvSpPr>
          <p:nvPr>
            <p:ph sz="quarter" idx="13"/>
          </p:nvPr>
        </p:nvSpPr>
        <p:spPr>
          <a:xfrm>
            <a:off x="1784572" y="3937818"/>
            <a:ext cx="3849465" cy="2050231"/>
          </a:xfrm>
        </p:spPr>
        <p:txBody>
          <a:bodyPr>
            <a:normAutofit/>
          </a:bodyPr>
          <a:lstStyle/>
          <a:p>
            <a:r>
              <a:rPr lang="en-US" altLang="ja-JP" sz="1200"/>
              <a:t>Testbench update: new collimator install</a:t>
            </a:r>
          </a:p>
          <a:p>
            <a:r>
              <a:rPr lang="en-US" altLang="ja-JP" sz="1200"/>
              <a:t>Data taking using beta-ray source</a:t>
            </a:r>
          </a:p>
          <a:p>
            <a:r>
              <a:rPr lang="en-US" altLang="ja-JP" sz="1200"/>
              <a:t>Analysis status (preliminary results)</a:t>
            </a:r>
          </a:p>
        </p:txBody>
      </p:sp>
      <p:sp>
        <p:nvSpPr>
          <p:cNvPr id="5" name="テキスト プレースホルダー 4">
            <a:extLst>
              <a:ext uri="{FF2B5EF4-FFF2-40B4-BE49-F238E27FC236}">
                <a16:creationId xmlns:a16="http://schemas.microsoft.com/office/drawing/2014/main" id="{B56C28E4-825A-4DA9-B0CC-6091C4F2E130}"/>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3266714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12B411-E552-4B74-9127-4D1141D5CC19}"/>
              </a:ext>
            </a:extLst>
          </p:cNvPr>
          <p:cNvSpPr>
            <a:spLocks noGrp="1"/>
          </p:cNvSpPr>
          <p:nvPr>
            <p:ph type="title"/>
          </p:nvPr>
        </p:nvSpPr>
        <p:spPr/>
        <p:txBody>
          <a:bodyPr/>
          <a:lstStyle/>
          <a:p>
            <a:r>
              <a:rPr kumimoji="1" lang="ja-JP" altLang="en-US"/>
              <a:t>全チャンネルコインシデンスの場合の固有時間分解能</a:t>
            </a:r>
          </a:p>
        </p:txBody>
      </p:sp>
      <p:sp>
        <p:nvSpPr>
          <p:cNvPr id="3" name="コンテンツ プレースホルダー 2">
            <a:extLst>
              <a:ext uri="{FF2B5EF4-FFF2-40B4-BE49-F238E27FC236}">
                <a16:creationId xmlns:a16="http://schemas.microsoft.com/office/drawing/2014/main" id="{99572B85-DB52-4779-8BD1-18E3FFB5984C}"/>
              </a:ext>
            </a:extLst>
          </p:cNvPr>
          <p:cNvSpPr>
            <a:spLocks noGrp="1"/>
          </p:cNvSpPr>
          <p:nvPr>
            <p:ph idx="1"/>
          </p:nvPr>
        </p:nvSpPr>
        <p:spPr/>
        <p:txBody>
          <a:bodyPr/>
          <a:lstStyle/>
          <a:p>
            <a:r>
              <a:rPr kumimoji="1" lang="en-US" altLang="ja-JP"/>
              <a:t>5t11w, 1s </a:t>
            </a:r>
            <a:r>
              <a:rPr kumimoji="1" lang="ja-JP" altLang="en-US"/>
              <a:t>の場合</a:t>
            </a:r>
            <a:endParaRPr kumimoji="1" lang="en-US" altLang="ja-JP"/>
          </a:p>
          <a:p>
            <a:pPr marL="0" indent="0">
              <a:buNone/>
            </a:pPr>
            <a:r>
              <a:rPr lang="en-US" altLang="ja-JP"/>
              <a:t>	Ref1-Ref2	: 53.3 ± 0.6 ps</a:t>
            </a:r>
          </a:p>
          <a:p>
            <a:pPr marL="0" indent="0">
              <a:buNone/>
            </a:pPr>
            <a:r>
              <a:rPr kumimoji="1" lang="en-US" altLang="ja-JP"/>
              <a:t>	Ref1-ToF	:</a:t>
            </a:r>
            <a:r>
              <a:rPr lang="en-US" altLang="ja-JP"/>
              <a:t> 134.6 ± 1.2 ps</a:t>
            </a:r>
            <a:endParaRPr kumimoji="1" lang="en-US" altLang="ja-JP"/>
          </a:p>
          <a:p>
            <a:pPr marL="0" indent="0">
              <a:buNone/>
            </a:pPr>
            <a:r>
              <a:rPr lang="en-US" altLang="ja-JP"/>
              <a:t>	ToF-Ref2	: 148.4 ± 1.3 ps</a:t>
            </a:r>
            <a:endParaRPr kumimoji="1" lang="en-US" altLang="ja-JP"/>
          </a:p>
          <a:p>
            <a:endParaRPr kumimoji="1" lang="en-US" altLang="ja-JP"/>
          </a:p>
          <a:p>
            <a:r>
              <a:rPr kumimoji="1" lang="en-US" altLang="ja-JP"/>
              <a:t>5t44w, 1s </a:t>
            </a:r>
            <a:r>
              <a:rPr kumimoji="1" lang="ja-JP" altLang="en-US"/>
              <a:t>の場合</a:t>
            </a:r>
            <a:endParaRPr kumimoji="1" lang="en-US" altLang="ja-JP"/>
          </a:p>
          <a:p>
            <a:pPr marL="0" indent="0">
              <a:buNone/>
            </a:pPr>
            <a:r>
              <a:rPr lang="en-US" altLang="ja-JP"/>
              <a:t>	Ref1-Ref2	: 71.3 ± 0.6 ps</a:t>
            </a:r>
          </a:p>
          <a:p>
            <a:pPr marL="0" indent="0">
              <a:buNone/>
            </a:pPr>
            <a:r>
              <a:rPr kumimoji="1" lang="en-US" altLang="ja-JP"/>
              <a:t>	Ref1-ToF	:</a:t>
            </a:r>
            <a:r>
              <a:rPr lang="en-US" altLang="ja-JP"/>
              <a:t> 310.6 ± 2.4 ps</a:t>
            </a:r>
            <a:endParaRPr kumimoji="1" lang="en-US" altLang="ja-JP"/>
          </a:p>
          <a:p>
            <a:pPr marL="0" indent="0">
              <a:buNone/>
            </a:pPr>
            <a:r>
              <a:rPr lang="en-US" altLang="ja-JP"/>
              <a:t>	ToF-Ref2	: 280.3 ± 2.7 ps</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1F6EB4C7-09F3-4C0B-A160-9E76982EE043}"/>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457E5C90-7428-4605-A03A-280824407D8A}"/>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矢印: 右 5">
            <a:extLst>
              <a:ext uri="{FF2B5EF4-FFF2-40B4-BE49-F238E27FC236}">
                <a16:creationId xmlns:a16="http://schemas.microsoft.com/office/drawing/2014/main" id="{419F867F-BECF-4A41-8D26-AFE21F11F086}"/>
              </a:ext>
            </a:extLst>
          </p:cNvPr>
          <p:cNvSpPr/>
          <p:nvPr/>
        </p:nvSpPr>
        <p:spPr>
          <a:xfrm>
            <a:off x="5016843" y="1940011"/>
            <a:ext cx="179173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7717843F-D3C2-4410-AA41-7717C9ED09C6}"/>
              </a:ext>
            </a:extLst>
          </p:cNvPr>
          <p:cNvGraphicFramePr>
            <a:graphicFrameLocks noGrp="1"/>
          </p:cNvGraphicFramePr>
          <p:nvPr>
            <p:extLst>
              <p:ext uri="{D42A27DB-BD31-4B8C-83A1-F6EECF244321}">
                <p14:modId xmlns:p14="http://schemas.microsoft.com/office/powerpoint/2010/main" val="723546041"/>
              </p:ext>
            </p:extLst>
          </p:nvPr>
        </p:nvGraphicFramePr>
        <p:xfrm>
          <a:off x="6690497" y="1566313"/>
          <a:ext cx="3392617" cy="11125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49894695"/>
                    </a:ext>
                  </a:extLst>
                </a:gridCol>
                <a:gridCol w="2224217">
                  <a:extLst>
                    <a:ext uri="{9D8B030D-6E8A-4147-A177-3AD203B41FA5}">
                      <a16:colId xmlns:a16="http://schemas.microsoft.com/office/drawing/2014/main" val="1974118485"/>
                    </a:ext>
                  </a:extLst>
                </a:gridCol>
              </a:tblGrid>
              <a:tr h="370840">
                <a:tc>
                  <a:txBody>
                    <a:bodyPr/>
                    <a:lstStyle/>
                    <a:p>
                      <a:pPr algn="ctr"/>
                      <a:r>
                        <a:rPr kumimoji="1" lang="en-US" altLang="ja-JP" baseline="0">
                          <a:latin typeface="Arial" panose="020B0604020202020204" pitchFamily="34" charset="0"/>
                        </a:rPr>
                        <a:t>Ref1</a:t>
                      </a:r>
                      <a:endParaRPr kumimoji="1" lang="ja-JP" altLang="en-US" baseline="0">
                        <a:latin typeface="Arial" panose="020B0604020202020204" pitchFamily="34" charset="0"/>
                      </a:endParaRPr>
                    </a:p>
                  </a:txBody>
                  <a:tcPr/>
                </a:tc>
                <a:tc>
                  <a:txBody>
                    <a:bodyPr/>
                    <a:lstStyle/>
                    <a:p>
                      <a:pPr algn="ctr"/>
                      <a:r>
                        <a:rPr kumimoji="1" lang="ja-JP" altLang="en-US" b="1" baseline="0">
                          <a:solidFill>
                            <a:srgbClr val="FF0000"/>
                          </a:solidFill>
                          <a:latin typeface="Arial" panose="020B0604020202020204" pitchFamily="34" charset="0"/>
                        </a:rPr>
                        <a:t>計算できない</a:t>
                      </a:r>
                    </a:p>
                  </a:txBody>
                  <a:tcPr/>
                </a:tc>
                <a:extLst>
                  <a:ext uri="{0D108BD9-81ED-4DB2-BD59-A6C34878D82A}">
                    <a16:rowId xmlns:a16="http://schemas.microsoft.com/office/drawing/2014/main" val="2501827424"/>
                  </a:ext>
                </a:extLst>
              </a:tr>
              <a:tr h="370840">
                <a:tc>
                  <a:txBody>
                    <a:bodyPr/>
                    <a:lstStyle/>
                    <a:p>
                      <a:pPr algn="ctr"/>
                      <a:r>
                        <a:rPr kumimoji="1" lang="en-US" altLang="ja-JP" baseline="0">
                          <a:latin typeface="Arial" panose="020B0604020202020204" pitchFamily="34" charset="0"/>
                        </a:rPr>
                        <a:t>Ref2</a:t>
                      </a:r>
                      <a:endParaRPr kumimoji="1" lang="ja-JP" altLang="en-US" baseline="0">
                        <a:latin typeface="Arial" panose="020B0604020202020204" pitchFamily="34" charset="0"/>
                      </a:endParaRPr>
                    </a:p>
                  </a:txBody>
                  <a:tcPr/>
                </a:tc>
                <a:tc>
                  <a:txBody>
                    <a:bodyPr/>
                    <a:lstStyle/>
                    <a:p>
                      <a:pPr algn="ctr"/>
                      <a:r>
                        <a:rPr kumimoji="1" lang="en-US" altLang="ja-JP" baseline="0">
                          <a:latin typeface="Arial" panose="020B0604020202020204" pitchFamily="34" charset="0"/>
                        </a:rPr>
                        <a:t>59.8</a:t>
                      </a:r>
                      <a:r>
                        <a:rPr lang="en-US" altLang="ja-JP">
                          <a:latin typeface="Arial" panose="020B0604020202020204" pitchFamily="34" charset="0"/>
                        </a:rPr>
                        <a:t>± 4.1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293261272"/>
                  </a:ext>
                </a:extLst>
              </a:tr>
              <a:tr h="370840">
                <a:tc>
                  <a:txBody>
                    <a:bodyPr/>
                    <a:lstStyle/>
                    <a:p>
                      <a:pPr algn="ctr"/>
                      <a:r>
                        <a:rPr kumimoji="1" lang="en-US" altLang="ja-JP" baseline="0">
                          <a:latin typeface="Arial" panose="020B0604020202020204" pitchFamily="34" charset="0"/>
                        </a:rPr>
                        <a:t>ToF</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aseline="0">
                          <a:latin typeface="Arial" panose="020B0604020202020204" pitchFamily="34" charset="0"/>
                        </a:rPr>
                        <a:t>136.2</a:t>
                      </a:r>
                      <a:r>
                        <a:rPr lang="en-US" altLang="ja-JP">
                          <a:latin typeface="Arial" panose="020B0604020202020204" pitchFamily="34" charset="0"/>
                        </a:rPr>
                        <a:t>±2.2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477952499"/>
                  </a:ext>
                </a:extLst>
              </a:tr>
            </a:tbl>
          </a:graphicData>
        </a:graphic>
      </p:graphicFrame>
      <p:graphicFrame>
        <p:nvGraphicFramePr>
          <p:cNvPr id="9" name="表 7">
            <a:extLst>
              <a:ext uri="{FF2B5EF4-FFF2-40B4-BE49-F238E27FC236}">
                <a16:creationId xmlns:a16="http://schemas.microsoft.com/office/drawing/2014/main" id="{3616FD07-79F8-43D4-B17E-B896A237E4E4}"/>
              </a:ext>
            </a:extLst>
          </p:cNvPr>
          <p:cNvGraphicFramePr>
            <a:graphicFrameLocks noGrp="1"/>
          </p:cNvGraphicFramePr>
          <p:nvPr>
            <p:extLst>
              <p:ext uri="{D42A27DB-BD31-4B8C-83A1-F6EECF244321}">
                <p14:modId xmlns:p14="http://schemas.microsoft.com/office/powerpoint/2010/main" val="387593776"/>
              </p:ext>
            </p:extLst>
          </p:nvPr>
        </p:nvGraphicFramePr>
        <p:xfrm>
          <a:off x="6808573" y="3429000"/>
          <a:ext cx="3392617" cy="11125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49894695"/>
                    </a:ext>
                  </a:extLst>
                </a:gridCol>
                <a:gridCol w="2224217">
                  <a:extLst>
                    <a:ext uri="{9D8B030D-6E8A-4147-A177-3AD203B41FA5}">
                      <a16:colId xmlns:a16="http://schemas.microsoft.com/office/drawing/2014/main" val="1974118485"/>
                    </a:ext>
                  </a:extLst>
                </a:gridCol>
              </a:tblGrid>
              <a:tr h="370840">
                <a:tc>
                  <a:txBody>
                    <a:bodyPr/>
                    <a:lstStyle/>
                    <a:p>
                      <a:pPr algn="ctr"/>
                      <a:r>
                        <a:rPr kumimoji="1" lang="en-US" altLang="ja-JP" baseline="0">
                          <a:latin typeface="Arial" panose="020B0604020202020204" pitchFamily="34" charset="0"/>
                        </a:rPr>
                        <a:t>Ref1</a:t>
                      </a:r>
                      <a:endParaRPr kumimoji="1" lang="ja-JP" altLang="en-US" baseline="0">
                        <a:latin typeface="Arial" panose="020B0604020202020204" pitchFamily="34" charset="0"/>
                      </a:endParaRPr>
                    </a:p>
                  </a:txBody>
                  <a:tcPr/>
                </a:tc>
                <a:tc>
                  <a:txBody>
                    <a:bodyPr/>
                    <a:lstStyle/>
                    <a:p>
                      <a:pPr algn="ctr"/>
                      <a:r>
                        <a:rPr kumimoji="1" lang="en-US" altLang="ja-JP" baseline="0">
                          <a:latin typeface="Arial" panose="020B0604020202020204" pitchFamily="34" charset="0"/>
                        </a:rPr>
                        <a:t>104.7</a:t>
                      </a:r>
                      <a:r>
                        <a:rPr lang="en-US" altLang="ja-JP">
                          <a:latin typeface="Arial" panose="020B0604020202020204" pitchFamily="34" charset="0"/>
                        </a:rPr>
                        <a:t>± 10.1ps</a:t>
                      </a:r>
                      <a:endParaRPr kumimoji="1" lang="ja-JP" altLang="en-US" b="1" baseline="0">
                        <a:solidFill>
                          <a:srgbClr val="FF0000"/>
                        </a:solidFill>
                        <a:latin typeface="Arial" panose="020B0604020202020204" pitchFamily="34" charset="0"/>
                      </a:endParaRPr>
                    </a:p>
                  </a:txBody>
                  <a:tcPr/>
                </a:tc>
                <a:extLst>
                  <a:ext uri="{0D108BD9-81ED-4DB2-BD59-A6C34878D82A}">
                    <a16:rowId xmlns:a16="http://schemas.microsoft.com/office/drawing/2014/main" val="2501827424"/>
                  </a:ext>
                </a:extLst>
              </a:tr>
              <a:tr h="370840">
                <a:tc>
                  <a:txBody>
                    <a:bodyPr/>
                    <a:lstStyle/>
                    <a:p>
                      <a:pPr algn="ctr"/>
                      <a:r>
                        <a:rPr kumimoji="1" lang="en-US" altLang="ja-JP" baseline="0">
                          <a:latin typeface="Arial" panose="020B0604020202020204" pitchFamily="34" charset="0"/>
                        </a:rPr>
                        <a:t>Ref2</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baseline="0">
                          <a:solidFill>
                            <a:srgbClr val="FF0000"/>
                          </a:solidFill>
                          <a:latin typeface="Arial" panose="020B0604020202020204" pitchFamily="34" charset="0"/>
                        </a:rPr>
                        <a:t>計算できない</a:t>
                      </a:r>
                    </a:p>
                  </a:txBody>
                  <a:tcPr/>
                </a:tc>
                <a:extLst>
                  <a:ext uri="{0D108BD9-81ED-4DB2-BD59-A6C34878D82A}">
                    <a16:rowId xmlns:a16="http://schemas.microsoft.com/office/drawing/2014/main" val="293261272"/>
                  </a:ext>
                </a:extLst>
              </a:tr>
              <a:tr h="370840">
                <a:tc>
                  <a:txBody>
                    <a:bodyPr/>
                    <a:lstStyle/>
                    <a:p>
                      <a:pPr algn="ctr"/>
                      <a:r>
                        <a:rPr kumimoji="1" lang="en-US" altLang="ja-JP" baseline="0">
                          <a:latin typeface="Arial" panose="020B0604020202020204" pitchFamily="34" charset="0"/>
                        </a:rPr>
                        <a:t>ToF</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aseline="0">
                          <a:latin typeface="Arial" panose="020B0604020202020204" pitchFamily="34" charset="0"/>
                        </a:rPr>
                        <a:t>294.1</a:t>
                      </a:r>
                      <a:r>
                        <a:rPr lang="en-US" altLang="ja-JP">
                          <a:latin typeface="Arial" panose="020B0604020202020204" pitchFamily="34" charset="0"/>
                        </a:rPr>
                        <a:t>±3.6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477952499"/>
                  </a:ext>
                </a:extLst>
              </a:tr>
            </a:tbl>
          </a:graphicData>
        </a:graphic>
      </p:graphicFrame>
      <p:sp>
        <p:nvSpPr>
          <p:cNvPr id="11" name="矢印: 右 10">
            <a:extLst>
              <a:ext uri="{FF2B5EF4-FFF2-40B4-BE49-F238E27FC236}">
                <a16:creationId xmlns:a16="http://schemas.microsoft.com/office/drawing/2014/main" id="{F2FBE177-B3CD-4C36-BA6E-681424AA317C}"/>
              </a:ext>
            </a:extLst>
          </p:cNvPr>
          <p:cNvSpPr/>
          <p:nvPr/>
        </p:nvSpPr>
        <p:spPr>
          <a:xfrm>
            <a:off x="5153763" y="3723968"/>
            <a:ext cx="179173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A5819A2-A855-4D92-B998-7F2B431878B9}"/>
              </a:ext>
            </a:extLst>
          </p:cNvPr>
          <p:cNvSpPr txBox="1"/>
          <p:nvPr/>
        </p:nvSpPr>
        <p:spPr>
          <a:xfrm>
            <a:off x="312820" y="695418"/>
            <a:ext cx="9888369" cy="461665"/>
          </a:xfrm>
          <a:prstGeom prst="rect">
            <a:avLst/>
          </a:prstGeom>
          <a:noFill/>
        </p:spPr>
        <p:txBody>
          <a:bodyPr wrap="square" rtlCol="0">
            <a:spAutoFit/>
          </a:bodyPr>
          <a:lstStyle/>
          <a:p>
            <a:r>
              <a:rPr kumimoji="1" lang="ja-JP" altLang="en-US" sz="2400" b="1">
                <a:solidFill>
                  <a:srgbClr val="FF0000"/>
                </a:solidFill>
              </a:rPr>
              <a:t>いくつかのセットで全検出器の固有時間分解能が算出できなかった</a:t>
            </a:r>
          </a:p>
        </p:txBody>
      </p:sp>
    </p:spTree>
    <p:extLst>
      <p:ext uri="{BB962C8B-B14F-4D97-AF65-F5344CB8AC3E}">
        <p14:creationId xmlns:p14="http://schemas.microsoft.com/office/powerpoint/2010/main" val="234097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stretch>
            <a:fillRect/>
          </a:stretch>
        </p:blipFill>
        <p:spPr>
          <a:xfrm>
            <a:off x="1880937" y="1763139"/>
            <a:ext cx="7840579"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5494421" cy="369332"/>
          </a:xfrm>
          <a:prstGeom prst="rect">
            <a:avLst/>
          </a:prstGeom>
          <a:noFill/>
        </p:spPr>
        <p:txBody>
          <a:bodyPr wrap="square" rtlCol="0">
            <a:spAutoFit/>
          </a:bodyPr>
          <a:lstStyle/>
          <a:p>
            <a:r>
              <a:rPr kumimoji="1" lang="en-US" altLang="ja-JP" b="1"/>
              <a:t>11mm</a:t>
            </a:r>
            <a:r>
              <a:rPr kumimoji="1" lang="ja-JP" altLang="en-US" b="1"/>
              <a:t>幅シンチレータでの印加電圧依存性</a:t>
            </a:r>
          </a:p>
        </p:txBody>
      </p:sp>
      <p:sp>
        <p:nvSpPr>
          <p:cNvPr id="13" name="テキスト ボックス 12">
            <a:extLst>
              <a:ext uri="{FF2B5EF4-FFF2-40B4-BE49-F238E27FC236}">
                <a16:creationId xmlns:a16="http://schemas.microsoft.com/office/drawing/2014/main" id="{43C69A55-8660-4062-9FD4-5D08738B078B}"/>
              </a:ext>
            </a:extLst>
          </p:cNvPr>
          <p:cNvSpPr txBox="1"/>
          <p:nvPr/>
        </p:nvSpPr>
        <p:spPr>
          <a:xfrm>
            <a:off x="3068053" y="2440769"/>
            <a:ext cx="1556084" cy="369332"/>
          </a:xfrm>
          <a:prstGeom prst="rect">
            <a:avLst/>
          </a:prstGeom>
          <a:noFill/>
        </p:spPr>
        <p:txBody>
          <a:bodyPr wrap="square" rtlCol="0">
            <a:spAutoFit/>
          </a:bodyPr>
          <a:lstStyle/>
          <a:p>
            <a:pPr algn="ctr"/>
            <a:r>
              <a:rPr kumimoji="1" lang="en-US" altLang="ja-JP"/>
              <a:t>MPPC×1</a:t>
            </a:r>
            <a:endParaRPr kumimoji="1" lang="ja-JP" altLang="en-US"/>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2739189" y="3754175"/>
            <a:ext cx="1556084" cy="369332"/>
          </a:xfrm>
          <a:prstGeom prst="rect">
            <a:avLst/>
          </a:prstGeom>
          <a:noFill/>
        </p:spPr>
        <p:txBody>
          <a:bodyPr wrap="square" rtlCol="0">
            <a:spAutoFit/>
          </a:bodyPr>
          <a:lstStyle/>
          <a:p>
            <a:pPr algn="ctr"/>
            <a:r>
              <a:rPr kumimoji="1" lang="en-US" altLang="ja-JP"/>
              <a:t>MPPC×2</a:t>
            </a:r>
            <a:endParaRPr kumimoji="1" lang="ja-JP" altLang="en-US"/>
          </a:p>
        </p:txBody>
      </p:sp>
      <p:sp>
        <p:nvSpPr>
          <p:cNvPr id="16" name="楕円 15">
            <a:extLst>
              <a:ext uri="{FF2B5EF4-FFF2-40B4-BE49-F238E27FC236}">
                <a16:creationId xmlns:a16="http://schemas.microsoft.com/office/drawing/2014/main" id="{1C117D96-D2B9-483D-A227-A8CCFF785A26}"/>
              </a:ext>
            </a:extLst>
          </p:cNvPr>
          <p:cNvSpPr/>
          <p:nvPr/>
        </p:nvSpPr>
        <p:spPr>
          <a:xfrm>
            <a:off x="4797474" y="4155591"/>
            <a:ext cx="3488274" cy="521813"/>
          </a:xfrm>
          <a:prstGeom prst="ellipse">
            <a:avLst/>
          </a:prstGeom>
          <a:noFill/>
          <a:ln w="6350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80F3397-4761-440A-B825-D16176934DA8}"/>
              </a:ext>
            </a:extLst>
          </p:cNvPr>
          <p:cNvSpPr txBox="1"/>
          <p:nvPr/>
        </p:nvSpPr>
        <p:spPr>
          <a:xfrm>
            <a:off x="5645906" y="4985702"/>
            <a:ext cx="3776147" cy="369332"/>
          </a:xfrm>
          <a:prstGeom prst="rect">
            <a:avLst/>
          </a:prstGeom>
          <a:noFill/>
        </p:spPr>
        <p:txBody>
          <a:bodyPr wrap="square" rtlCol="0">
            <a:spAutoFit/>
          </a:bodyPr>
          <a:lstStyle/>
          <a:p>
            <a:r>
              <a:rPr kumimoji="1" lang="ja-JP" altLang="en-US" b="1"/>
              <a:t>固有時間分解能 </a:t>
            </a:r>
            <a:r>
              <a:rPr kumimoji="1" lang="en-US" altLang="ja-JP" b="1"/>
              <a:t>σ&lt; 80 ps</a:t>
            </a:r>
            <a:r>
              <a:rPr kumimoji="1" lang="en-US" altLang="ja-JP"/>
              <a:t> </a:t>
            </a:r>
            <a:endParaRPr kumimoji="1" lang="ja-JP" altLang="en-US"/>
          </a:p>
        </p:txBody>
      </p:sp>
      <p:cxnSp>
        <p:nvCxnSpPr>
          <p:cNvPr id="6" name="直線矢印コネクタ 5">
            <a:extLst>
              <a:ext uri="{FF2B5EF4-FFF2-40B4-BE49-F238E27FC236}">
                <a16:creationId xmlns:a16="http://schemas.microsoft.com/office/drawing/2014/main" id="{222C6388-D1FA-45C5-B1A5-021315DA0672}"/>
              </a:ext>
            </a:extLst>
          </p:cNvPr>
          <p:cNvCxnSpPr>
            <a:cxnSpLocks/>
          </p:cNvCxnSpPr>
          <p:nvPr/>
        </p:nvCxnSpPr>
        <p:spPr>
          <a:xfrm>
            <a:off x="2739189" y="4019107"/>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5BC3607-1308-4988-85EE-17B884F76D3E}"/>
              </a:ext>
            </a:extLst>
          </p:cNvPr>
          <p:cNvCxnSpPr>
            <a:cxnSpLocks/>
          </p:cNvCxnSpPr>
          <p:nvPr/>
        </p:nvCxnSpPr>
        <p:spPr>
          <a:xfrm>
            <a:off x="2705146" y="3131139"/>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6404D9C-0DE1-43F2-8365-BBAC00A38076}"/>
              </a:ext>
            </a:extLst>
          </p:cNvPr>
          <p:cNvCxnSpPr>
            <a:cxnSpLocks/>
          </p:cNvCxnSpPr>
          <p:nvPr/>
        </p:nvCxnSpPr>
        <p:spPr>
          <a:xfrm>
            <a:off x="2689010" y="4388439"/>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655BA1-0F71-4026-902B-E20D24BC001A}"/>
              </a:ext>
            </a:extLst>
          </p:cNvPr>
          <p:cNvSpPr txBox="1"/>
          <p:nvPr/>
        </p:nvSpPr>
        <p:spPr>
          <a:xfrm>
            <a:off x="8897306" y="4231831"/>
            <a:ext cx="804513" cy="369332"/>
          </a:xfrm>
          <a:prstGeom prst="rect">
            <a:avLst/>
          </a:prstGeom>
          <a:noFill/>
        </p:spPr>
        <p:txBody>
          <a:bodyPr wrap="square" rtlCol="0">
            <a:spAutoFit/>
          </a:bodyPr>
          <a:lstStyle/>
          <a:p>
            <a:r>
              <a:rPr kumimoji="1" lang="en-US" altLang="ja-JP" b="1"/>
              <a:t>80 ps</a:t>
            </a:r>
            <a:r>
              <a:rPr kumimoji="1" lang="en-US" altLang="ja-JP"/>
              <a:t> </a:t>
            </a:r>
            <a:endParaRPr kumimoji="1" lang="ja-JP" altLang="en-US"/>
          </a:p>
        </p:txBody>
      </p:sp>
      <p:sp>
        <p:nvSpPr>
          <p:cNvPr id="10" name="テキスト ボックス 9">
            <a:extLst>
              <a:ext uri="{FF2B5EF4-FFF2-40B4-BE49-F238E27FC236}">
                <a16:creationId xmlns:a16="http://schemas.microsoft.com/office/drawing/2014/main" id="{8DBD804D-FFEC-41DC-A7BA-0ED3F962A4D8}"/>
              </a:ext>
            </a:extLst>
          </p:cNvPr>
          <p:cNvSpPr txBox="1"/>
          <p:nvPr/>
        </p:nvSpPr>
        <p:spPr>
          <a:xfrm>
            <a:off x="8844719" y="3843656"/>
            <a:ext cx="804513" cy="369332"/>
          </a:xfrm>
          <a:prstGeom prst="rect">
            <a:avLst/>
          </a:prstGeom>
          <a:noFill/>
        </p:spPr>
        <p:txBody>
          <a:bodyPr wrap="square" rtlCol="0">
            <a:spAutoFit/>
          </a:bodyPr>
          <a:lstStyle/>
          <a:p>
            <a:r>
              <a:rPr kumimoji="1" lang="en-US" altLang="ja-JP" b="1"/>
              <a:t>100 ps</a:t>
            </a:r>
            <a:r>
              <a:rPr kumimoji="1" lang="en-US" altLang="ja-JP"/>
              <a:t> </a:t>
            </a:r>
            <a:endParaRPr kumimoji="1" lang="ja-JP" altLang="en-US"/>
          </a:p>
        </p:txBody>
      </p:sp>
      <p:sp>
        <p:nvSpPr>
          <p:cNvPr id="14" name="テキスト ボックス 13">
            <a:extLst>
              <a:ext uri="{FF2B5EF4-FFF2-40B4-BE49-F238E27FC236}">
                <a16:creationId xmlns:a16="http://schemas.microsoft.com/office/drawing/2014/main" id="{C230EFE3-E189-4767-A568-A3A8E8C12CEB}"/>
              </a:ext>
            </a:extLst>
          </p:cNvPr>
          <p:cNvSpPr txBox="1"/>
          <p:nvPr/>
        </p:nvSpPr>
        <p:spPr>
          <a:xfrm>
            <a:off x="8897306" y="3019081"/>
            <a:ext cx="804513" cy="369332"/>
          </a:xfrm>
          <a:prstGeom prst="rect">
            <a:avLst/>
          </a:prstGeom>
          <a:noFill/>
        </p:spPr>
        <p:txBody>
          <a:bodyPr wrap="square" rtlCol="0">
            <a:spAutoFit/>
          </a:bodyPr>
          <a:lstStyle/>
          <a:p>
            <a:r>
              <a:rPr kumimoji="1" lang="en-US" altLang="ja-JP" b="1"/>
              <a:t>150 ps</a:t>
            </a:r>
            <a:r>
              <a:rPr kumimoji="1" lang="en-US" altLang="ja-JP"/>
              <a:t> </a:t>
            </a:r>
            <a:endParaRPr kumimoji="1" lang="ja-JP" altLang="en-US"/>
          </a:p>
        </p:txBody>
      </p:sp>
    </p:spTree>
    <p:extLst>
      <p:ext uri="{BB962C8B-B14F-4D97-AF65-F5344CB8AC3E}">
        <p14:creationId xmlns:p14="http://schemas.microsoft.com/office/powerpoint/2010/main" val="4589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763139"/>
            <a:ext cx="7840578"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5494421" cy="369332"/>
          </a:xfrm>
          <a:prstGeom prst="rect">
            <a:avLst/>
          </a:prstGeom>
          <a:noFill/>
        </p:spPr>
        <p:txBody>
          <a:bodyPr wrap="square" rtlCol="0">
            <a:spAutoFit/>
          </a:bodyPr>
          <a:lstStyle/>
          <a:p>
            <a:r>
              <a:rPr kumimoji="1" lang="en-US" altLang="ja-JP" b="1"/>
              <a:t>22mm</a:t>
            </a:r>
            <a:r>
              <a:rPr kumimoji="1" lang="ja-JP" altLang="en-US" b="1"/>
              <a:t>幅シンチレータでの印加電圧依存性</a:t>
            </a:r>
          </a:p>
        </p:txBody>
      </p:sp>
      <p:sp>
        <p:nvSpPr>
          <p:cNvPr id="13" name="テキスト ボックス 12">
            <a:extLst>
              <a:ext uri="{FF2B5EF4-FFF2-40B4-BE49-F238E27FC236}">
                <a16:creationId xmlns:a16="http://schemas.microsoft.com/office/drawing/2014/main" id="{43C69A55-8660-4062-9FD4-5D08738B078B}"/>
              </a:ext>
            </a:extLst>
          </p:cNvPr>
          <p:cNvSpPr txBox="1"/>
          <p:nvPr/>
        </p:nvSpPr>
        <p:spPr>
          <a:xfrm>
            <a:off x="3068053" y="2440769"/>
            <a:ext cx="1556084" cy="369332"/>
          </a:xfrm>
          <a:prstGeom prst="rect">
            <a:avLst/>
          </a:prstGeom>
          <a:noFill/>
        </p:spPr>
        <p:txBody>
          <a:bodyPr wrap="square" rtlCol="0">
            <a:spAutoFit/>
          </a:bodyPr>
          <a:lstStyle/>
          <a:p>
            <a:pPr algn="ctr"/>
            <a:r>
              <a:rPr kumimoji="1" lang="en-US" altLang="ja-JP"/>
              <a:t>MPPC×1</a:t>
            </a:r>
            <a:endParaRPr kumimoji="1" lang="ja-JP" altLang="en-US"/>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2803358" y="3351877"/>
            <a:ext cx="1556084" cy="369332"/>
          </a:xfrm>
          <a:prstGeom prst="rect">
            <a:avLst/>
          </a:prstGeom>
          <a:noFill/>
        </p:spPr>
        <p:txBody>
          <a:bodyPr wrap="square" rtlCol="0">
            <a:spAutoFit/>
          </a:bodyPr>
          <a:lstStyle/>
          <a:p>
            <a:pPr algn="ctr"/>
            <a:r>
              <a:rPr kumimoji="1" lang="en-US" altLang="ja-JP"/>
              <a:t>MPPC×2</a:t>
            </a:r>
            <a:endParaRPr kumimoji="1" lang="ja-JP" altLang="en-US"/>
          </a:p>
        </p:txBody>
      </p:sp>
      <p:sp>
        <p:nvSpPr>
          <p:cNvPr id="16" name="楕円 15">
            <a:extLst>
              <a:ext uri="{FF2B5EF4-FFF2-40B4-BE49-F238E27FC236}">
                <a16:creationId xmlns:a16="http://schemas.microsoft.com/office/drawing/2014/main" id="{1C117D96-D2B9-483D-A227-A8CCFF785A26}"/>
              </a:ext>
            </a:extLst>
          </p:cNvPr>
          <p:cNvSpPr/>
          <p:nvPr/>
        </p:nvSpPr>
        <p:spPr>
          <a:xfrm>
            <a:off x="5001125" y="4677404"/>
            <a:ext cx="3517232" cy="52181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80F3397-4761-440A-B825-D16176934DA8}"/>
              </a:ext>
            </a:extLst>
          </p:cNvPr>
          <p:cNvSpPr txBox="1"/>
          <p:nvPr/>
        </p:nvSpPr>
        <p:spPr>
          <a:xfrm>
            <a:off x="8482673" y="4938310"/>
            <a:ext cx="2783779" cy="369332"/>
          </a:xfrm>
          <a:prstGeom prst="rect">
            <a:avLst/>
          </a:prstGeom>
          <a:noFill/>
        </p:spPr>
        <p:txBody>
          <a:bodyPr wrap="square" rtlCol="0">
            <a:spAutoFit/>
          </a:bodyPr>
          <a:lstStyle/>
          <a:p>
            <a:r>
              <a:rPr kumimoji="1" lang="ja-JP" altLang="en-US" b="1"/>
              <a:t>固有時間分解能 </a:t>
            </a:r>
            <a:r>
              <a:rPr kumimoji="1" lang="en-US" altLang="ja-JP" b="1"/>
              <a:t>σ&lt; 80 ps</a:t>
            </a:r>
            <a:r>
              <a:rPr kumimoji="1" lang="en-US" altLang="ja-JP"/>
              <a:t> </a:t>
            </a:r>
            <a:endParaRPr kumimoji="1" lang="ja-JP" altLang="en-US"/>
          </a:p>
        </p:txBody>
      </p:sp>
      <p:sp>
        <p:nvSpPr>
          <p:cNvPr id="6" name="テキスト ボックス 5">
            <a:extLst>
              <a:ext uri="{FF2B5EF4-FFF2-40B4-BE49-F238E27FC236}">
                <a16:creationId xmlns:a16="http://schemas.microsoft.com/office/drawing/2014/main" id="{A3955555-8A6F-4EC2-851A-A80A9ACF19AA}"/>
              </a:ext>
            </a:extLst>
          </p:cNvPr>
          <p:cNvSpPr txBox="1"/>
          <p:nvPr/>
        </p:nvSpPr>
        <p:spPr>
          <a:xfrm>
            <a:off x="2662989" y="4492738"/>
            <a:ext cx="1556084" cy="369332"/>
          </a:xfrm>
          <a:prstGeom prst="rect">
            <a:avLst/>
          </a:prstGeom>
          <a:noFill/>
        </p:spPr>
        <p:txBody>
          <a:bodyPr wrap="square" rtlCol="0">
            <a:spAutoFit/>
          </a:bodyPr>
          <a:lstStyle/>
          <a:p>
            <a:pPr algn="ctr"/>
            <a:r>
              <a:rPr kumimoji="1" lang="en-US" altLang="ja-JP"/>
              <a:t>MPPC×4</a:t>
            </a:r>
            <a:endParaRPr kumimoji="1" lang="ja-JP" altLang="en-US"/>
          </a:p>
        </p:txBody>
      </p:sp>
    </p:spTree>
    <p:extLst>
      <p:ext uri="{BB962C8B-B14F-4D97-AF65-F5344CB8AC3E}">
        <p14:creationId xmlns:p14="http://schemas.microsoft.com/office/powerpoint/2010/main" val="1924946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763139"/>
            <a:ext cx="7840578"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7840579" cy="369332"/>
          </a:xfrm>
          <a:prstGeom prst="rect">
            <a:avLst/>
          </a:prstGeom>
          <a:noFill/>
        </p:spPr>
        <p:txBody>
          <a:bodyPr wrap="square" rtlCol="0">
            <a:spAutoFit/>
          </a:bodyPr>
          <a:lstStyle/>
          <a:p>
            <a:r>
              <a:rPr kumimoji="1" lang="en-US" altLang="ja-JP" b="1"/>
              <a:t>MPPC2</a:t>
            </a:r>
            <a:r>
              <a:rPr kumimoji="1" lang="ja-JP" altLang="en-US" b="1"/>
              <a:t>個読みでの印加電圧依存性　</a:t>
            </a:r>
            <a:r>
              <a:rPr kumimoji="1" lang="en-US" altLang="ja-JP" b="1"/>
              <a:t>(1</a:t>
            </a:r>
            <a:r>
              <a:rPr kumimoji="1" lang="ja-JP" altLang="en-US" b="1"/>
              <a:t>個当たりの電圧に換算</a:t>
            </a:r>
            <a:r>
              <a:rPr kumimoji="1" lang="en-US" altLang="ja-JP" b="1"/>
              <a:t>)</a:t>
            </a:r>
            <a:endParaRPr kumimoji="1" lang="ja-JP" altLang="en-US" b="1"/>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7375358" y="5218493"/>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11 mm</a:t>
            </a:r>
            <a:r>
              <a:rPr kumimoji="1" lang="ja-JP" altLang="en-US">
                <a:latin typeface="Arial" panose="020B0604020202020204" pitchFamily="34" charset="0"/>
                <a:ea typeface="游ゴシック" panose="020B0400000000000000" pitchFamily="50" charset="-128"/>
              </a:rPr>
              <a:t>幅</a:t>
            </a: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2803358" y="3138829"/>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22 mm</a:t>
            </a:r>
            <a:r>
              <a:rPr kumimoji="1" lang="ja-JP" altLang="en-US">
                <a:latin typeface="Arial" panose="020B0604020202020204" pitchFamily="34" charset="0"/>
                <a:ea typeface="游ゴシック" panose="020B0400000000000000" pitchFamily="50" charset="-128"/>
              </a:rPr>
              <a:t>幅</a:t>
            </a: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7054518" y="3109684"/>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44 mm</a:t>
            </a:r>
            <a:r>
              <a:rPr kumimoji="1" lang="ja-JP" altLang="en-US">
                <a:latin typeface="Arial" panose="020B0604020202020204" pitchFamily="34" charset="0"/>
                <a:ea typeface="游ゴシック" panose="020B0400000000000000" pitchFamily="50" charset="-128"/>
              </a:rPr>
              <a:t>幅</a:t>
            </a:r>
          </a:p>
        </p:txBody>
      </p:sp>
    </p:spTree>
    <p:extLst>
      <p:ext uri="{BB962C8B-B14F-4D97-AF65-F5344CB8AC3E}">
        <p14:creationId xmlns:p14="http://schemas.microsoft.com/office/powerpoint/2010/main" val="250934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518438"/>
            <a:ext cx="7840578" cy="4534123"/>
          </a:xfrm>
          <a:prstGeom prst="rect">
            <a:avLst/>
          </a:prstGeom>
          <a:ln w="15875">
            <a:solidFill>
              <a:srgbClr val="002060"/>
            </a:solidFill>
          </a:ln>
          <a:effectLst>
            <a:outerShdw blurRad="50800" dist="38100" dir="2700000" algn="tl" rotWithShape="0">
              <a:prstClr val="black">
                <a:alpha val="40000"/>
              </a:prstClr>
            </a:outerShdw>
          </a:effectLst>
        </p:spPr>
      </p:pic>
      <p:sp>
        <p:nvSpPr>
          <p:cNvPr id="15" name="テキスト ボックス 14">
            <a:extLst>
              <a:ext uri="{FF2B5EF4-FFF2-40B4-BE49-F238E27FC236}">
                <a16:creationId xmlns:a16="http://schemas.microsoft.com/office/drawing/2014/main" id="{613F75D8-D61D-4A86-BE94-2C6608A3213D}"/>
              </a:ext>
            </a:extLst>
          </p:cNvPr>
          <p:cNvSpPr txBox="1"/>
          <p:nvPr/>
        </p:nvSpPr>
        <p:spPr>
          <a:xfrm>
            <a:off x="7168465" y="3324808"/>
            <a:ext cx="1688455" cy="369332"/>
          </a:xfrm>
          <a:prstGeom prst="rect">
            <a:avLst/>
          </a:prstGeom>
          <a:noFill/>
        </p:spPr>
        <p:txBody>
          <a:bodyPr wrap="square" rtlCol="0">
            <a:spAutoFit/>
          </a:bodyPr>
          <a:lstStyle/>
          <a:p>
            <a:pPr algn="ctr"/>
            <a:r>
              <a:rPr kumimoji="1" lang="en-US" altLang="ja-JP" b="1">
                <a:solidFill>
                  <a:srgbClr val="FF0000"/>
                </a:solidFill>
                <a:latin typeface="Arial" panose="020B0604020202020204" pitchFamily="34" charset="0"/>
                <a:ea typeface="游ゴシック" panose="020B0400000000000000" pitchFamily="50" charset="-128"/>
              </a:rPr>
              <a:t>11 mm</a:t>
            </a:r>
            <a:r>
              <a:rPr kumimoji="1" lang="ja-JP" altLang="en-US" b="1">
                <a:solidFill>
                  <a:srgbClr val="FF0000"/>
                </a:solidFill>
                <a:latin typeface="Arial" panose="020B0604020202020204" pitchFamily="34" charset="0"/>
                <a:ea typeface="游ゴシック" panose="020B0400000000000000" pitchFamily="50" charset="-128"/>
              </a:rPr>
              <a:t>幅</a:t>
            </a:r>
            <a:r>
              <a:rPr kumimoji="1" lang="en-US" altLang="ja-JP" b="1">
                <a:solidFill>
                  <a:srgbClr val="FF0000"/>
                </a:solidFill>
                <a:latin typeface="Arial" panose="020B0604020202020204" pitchFamily="34" charset="0"/>
                <a:ea typeface="游ゴシック" panose="020B0400000000000000" pitchFamily="50" charset="-128"/>
              </a:rPr>
              <a:t>, x1s</a:t>
            </a:r>
            <a:endParaRPr kumimoji="1" lang="ja-JP" altLang="en-US" b="1">
              <a:solidFill>
                <a:srgbClr val="FF0000"/>
              </a:solidFill>
              <a:latin typeface="Arial" panose="020B0604020202020204" pitchFamily="34" charset="0"/>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2787362" y="2411392"/>
            <a:ext cx="1990060" cy="369332"/>
          </a:xfrm>
          <a:prstGeom prst="rect">
            <a:avLst/>
          </a:prstGeom>
          <a:noFill/>
        </p:spPr>
        <p:txBody>
          <a:bodyPr wrap="square" rtlCol="0">
            <a:spAutoFit/>
          </a:bodyPr>
          <a:lstStyle/>
          <a:p>
            <a:pPr algn="ctr"/>
            <a:r>
              <a:rPr kumimoji="1" lang="en-US" altLang="ja-JP" b="1">
                <a:solidFill>
                  <a:srgbClr val="00B050"/>
                </a:solidFill>
                <a:latin typeface="Arial" panose="020B0604020202020204" pitchFamily="34" charset="0"/>
                <a:ea typeface="游ゴシック" panose="020B0400000000000000" pitchFamily="50" charset="-128"/>
              </a:rPr>
              <a:t>44 mm</a:t>
            </a:r>
            <a:r>
              <a:rPr kumimoji="1" lang="ja-JP" altLang="en-US" b="1">
                <a:solidFill>
                  <a:srgbClr val="00B050"/>
                </a:solidFill>
                <a:latin typeface="Arial" panose="020B0604020202020204" pitchFamily="34" charset="0"/>
                <a:ea typeface="游ゴシック" panose="020B0400000000000000" pitchFamily="50" charset="-128"/>
              </a:rPr>
              <a:t>幅 </a:t>
            </a:r>
            <a:r>
              <a:rPr kumimoji="1" lang="en-US" altLang="ja-JP" b="1">
                <a:solidFill>
                  <a:srgbClr val="00B050"/>
                </a:solidFill>
                <a:latin typeface="Arial" panose="020B0604020202020204" pitchFamily="34" charset="0"/>
                <a:ea typeface="游ゴシック" panose="020B0400000000000000" pitchFamily="50" charset="-128"/>
              </a:rPr>
              <a:t>x4s</a:t>
            </a:r>
            <a:endParaRPr kumimoji="1" lang="ja-JP" altLang="en-US" b="1">
              <a:solidFill>
                <a:srgbClr val="00B050"/>
              </a:solidFill>
              <a:latin typeface="Arial" panose="020B0604020202020204" pitchFamily="34" charset="0"/>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4777422" y="3324808"/>
            <a:ext cx="2101844" cy="369332"/>
          </a:xfrm>
          <a:prstGeom prst="rect">
            <a:avLst/>
          </a:prstGeom>
          <a:noFill/>
        </p:spPr>
        <p:txBody>
          <a:bodyPr wrap="square" rtlCol="0">
            <a:spAutoFit/>
          </a:bodyPr>
          <a:lstStyle/>
          <a:p>
            <a:pPr algn="ctr"/>
            <a:r>
              <a:rPr kumimoji="1" lang="en-US" altLang="ja-JP" b="1">
                <a:solidFill>
                  <a:srgbClr val="00B0F0"/>
                </a:solidFill>
                <a:latin typeface="Arial" panose="020B0604020202020204" pitchFamily="34" charset="0"/>
                <a:ea typeface="游ゴシック" panose="020B0400000000000000" pitchFamily="50" charset="-128"/>
              </a:rPr>
              <a:t>22 mm</a:t>
            </a:r>
            <a:r>
              <a:rPr kumimoji="1" lang="ja-JP" altLang="en-US" b="1">
                <a:solidFill>
                  <a:srgbClr val="00B0F0"/>
                </a:solidFill>
                <a:latin typeface="Arial" panose="020B0604020202020204" pitchFamily="34" charset="0"/>
                <a:ea typeface="游ゴシック" panose="020B0400000000000000" pitchFamily="50" charset="-128"/>
              </a:rPr>
              <a:t>幅</a:t>
            </a:r>
            <a:r>
              <a:rPr kumimoji="1" lang="en-US" altLang="ja-JP" b="1">
                <a:solidFill>
                  <a:srgbClr val="00B0F0"/>
                </a:solidFill>
                <a:latin typeface="Arial" panose="020B0604020202020204" pitchFamily="34" charset="0"/>
                <a:ea typeface="游ゴシック" panose="020B0400000000000000" pitchFamily="50" charset="-128"/>
              </a:rPr>
              <a:t>, x2s</a:t>
            </a:r>
            <a:endParaRPr kumimoji="1" lang="ja-JP" altLang="en-US" b="1">
              <a:solidFill>
                <a:srgbClr val="00B0F0"/>
              </a:solidFill>
              <a:latin typeface="Arial" panose="020B0604020202020204" pitchFamily="34" charset="0"/>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BBE9C9D3-14EB-4A20-A592-36BE50AFD812}"/>
              </a:ext>
            </a:extLst>
          </p:cNvPr>
          <p:cNvSpPr txBox="1"/>
          <p:nvPr/>
        </p:nvSpPr>
        <p:spPr>
          <a:xfrm>
            <a:off x="8917339" y="6103878"/>
            <a:ext cx="2900101" cy="276999"/>
          </a:xfrm>
          <a:prstGeom prst="rect">
            <a:avLst/>
          </a:prstGeom>
          <a:noFill/>
        </p:spPr>
        <p:txBody>
          <a:bodyPr wrap="square" rtlCol="0">
            <a:spAutoFit/>
          </a:bodyPr>
          <a:lstStyle/>
          <a:p>
            <a:r>
              <a:rPr kumimoji="1" lang="ja-JP" altLang="en-US" sz="1200"/>
              <a:t>位置依存性はまとめきれませんでした</a:t>
            </a:r>
            <a:r>
              <a:rPr kumimoji="1" lang="en-US" altLang="ja-JP" sz="1200"/>
              <a:t>...</a:t>
            </a:r>
            <a:endParaRPr kumimoji="1" lang="ja-JP" altLang="en-US" sz="1200"/>
          </a:p>
        </p:txBody>
      </p:sp>
    </p:spTree>
    <p:extLst>
      <p:ext uri="{BB962C8B-B14F-4D97-AF65-F5344CB8AC3E}">
        <p14:creationId xmlns:p14="http://schemas.microsoft.com/office/powerpoint/2010/main" val="80914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3AB45-0B31-4CE4-9E70-A346412EABF6}"/>
              </a:ext>
            </a:extLst>
          </p:cNvPr>
          <p:cNvSpPr>
            <a:spLocks noGrp="1"/>
          </p:cNvSpPr>
          <p:nvPr>
            <p:ph type="title"/>
          </p:nvPr>
        </p:nvSpPr>
        <p:spPr/>
        <p:txBody>
          <a:bodyPr/>
          <a:lstStyle/>
          <a:p>
            <a:r>
              <a:rPr kumimoji="1" lang="en-US" altLang="ja-JP"/>
              <a:t>To do</a:t>
            </a:r>
            <a:endParaRPr kumimoji="1" lang="ja-JP" altLang="en-US"/>
          </a:p>
        </p:txBody>
      </p:sp>
      <p:sp>
        <p:nvSpPr>
          <p:cNvPr id="3" name="コンテンツ プレースホルダー 2">
            <a:extLst>
              <a:ext uri="{FF2B5EF4-FFF2-40B4-BE49-F238E27FC236}">
                <a16:creationId xmlns:a16="http://schemas.microsoft.com/office/drawing/2014/main" id="{CB5002BE-D6C3-4890-9D83-75CBDDFECC77}"/>
              </a:ext>
            </a:extLst>
          </p:cNvPr>
          <p:cNvSpPr>
            <a:spLocks noGrp="1"/>
          </p:cNvSpPr>
          <p:nvPr>
            <p:ph idx="1"/>
          </p:nvPr>
        </p:nvSpPr>
        <p:spPr>
          <a:xfrm>
            <a:off x="3043989" y="1270175"/>
            <a:ext cx="6208296" cy="4968000"/>
          </a:xfrm>
        </p:spPr>
        <p:txBody>
          <a:bodyPr/>
          <a:lstStyle/>
          <a:p>
            <a:r>
              <a:rPr kumimoji="1" lang="en-US" altLang="ja-JP"/>
              <a:t>Gain vs. timing reaolusion</a:t>
            </a:r>
          </a:p>
          <a:p>
            <a:r>
              <a:rPr lang="en-US" altLang="ja-JP"/>
              <a:t>Position dependence</a:t>
            </a:r>
            <a:endParaRPr kumimoji="1" lang="en-US" altLang="ja-JP"/>
          </a:p>
          <a:p>
            <a:r>
              <a:rPr lang="en-US" altLang="ja-JP"/>
              <a:t>pedestal distribution stability</a:t>
            </a:r>
          </a:p>
          <a:p>
            <a:endParaRPr lang="en-US" altLang="ja-JP"/>
          </a:p>
          <a:p>
            <a:r>
              <a:rPr lang="en-US" altLang="ja-JP"/>
              <a:t>(</a:t>
            </a:r>
            <a:r>
              <a:rPr lang="ja-JP" altLang="en-US"/>
              <a:t>再測定</a:t>
            </a:r>
            <a:r>
              <a:rPr lang="en-US" altLang="ja-JP"/>
              <a:t>:</a:t>
            </a:r>
            <a:r>
              <a:rPr lang="ja-JP" altLang="en-US"/>
              <a:t> </a:t>
            </a:r>
            <a:r>
              <a:rPr lang="en-US" altLang="ja-JP"/>
              <a:t>44mm</a:t>
            </a:r>
            <a:r>
              <a:rPr lang="ja-JP" altLang="en-US"/>
              <a:t>幅</a:t>
            </a:r>
            <a:r>
              <a:rPr lang="en-US" altLang="ja-JP"/>
              <a:t>, MPPCx1s</a:t>
            </a:r>
            <a:r>
              <a:rPr lang="ja-JP" altLang="en-US"/>
              <a:t>に関して</a:t>
            </a:r>
            <a:r>
              <a:rPr lang="en-US" altLang="ja-JP"/>
              <a:t>)</a:t>
            </a:r>
          </a:p>
          <a:p>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2F52FFA0-EFFC-4FAB-8434-CCE7924D42C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608B5A4A-A019-4376-B5EB-E5D8357A48E2}"/>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393124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E4920EFB-DC29-4AD2-9F2B-BB84298B8E71}"/>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4ACF059-B607-4477-A760-E5D71D91075A}"/>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067909D-348F-4178-9D5A-070511F143C8}"/>
              </a:ext>
            </a:extLst>
          </p:cNvPr>
          <p:cNvSpPr>
            <a:spLocks noGrp="1"/>
          </p:cNvSpPr>
          <p:nvPr>
            <p:ph type="title"/>
          </p:nvPr>
        </p:nvSpPr>
        <p:spPr/>
        <p:txBody>
          <a:bodyPr/>
          <a:lstStyle/>
          <a:p>
            <a:r>
              <a:rPr lang="en-US" altLang="ja-JP"/>
              <a:t>memo</a:t>
            </a:r>
            <a:endParaRPr lang="ja-JP" altLang="en-US"/>
          </a:p>
        </p:txBody>
      </p:sp>
      <p:sp>
        <p:nvSpPr>
          <p:cNvPr id="7" name="テキスト ボックス 6">
            <a:extLst>
              <a:ext uri="{FF2B5EF4-FFF2-40B4-BE49-F238E27FC236}">
                <a16:creationId xmlns:a16="http://schemas.microsoft.com/office/drawing/2014/main" id="{BA53EAEA-5802-4AA3-ABCF-A06278FB7526}"/>
              </a:ext>
            </a:extLst>
          </p:cNvPr>
          <p:cNvSpPr txBox="1"/>
          <p:nvPr/>
        </p:nvSpPr>
        <p:spPr>
          <a:xfrm>
            <a:off x="566056" y="669471"/>
            <a:ext cx="10341429" cy="4339650"/>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b="1">
                <a:latin typeface="Arial" panose="020B0604020202020204" pitchFamily="34" charset="0"/>
                <a:ea typeface="游ゴシック" panose="020B0400000000000000" pitchFamily="50" charset="-128"/>
              </a:rPr>
              <a:t>ToF</a:t>
            </a:r>
            <a:r>
              <a:rPr kumimoji="1" lang="ja-JP" altLang="en-US" sz="1200" b="1">
                <a:latin typeface="Arial" panose="020B0604020202020204" pitchFamily="34" charset="0"/>
                <a:ea typeface="游ゴシック" panose="020B0400000000000000" pitchFamily="50" charset="-128"/>
              </a:rPr>
              <a:t> の </a:t>
            </a:r>
            <a:r>
              <a:rPr kumimoji="1" lang="en-US" altLang="ja-JP" sz="1200" b="1">
                <a:latin typeface="Arial" panose="020B0604020202020204" pitchFamily="34" charset="0"/>
                <a:ea typeface="游ゴシック" panose="020B0400000000000000" pitchFamily="50" charset="-128"/>
              </a:rPr>
              <a:t>DAQ(2020. 08. 26)</a:t>
            </a: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実機は読み出しチャンネルが莫大な数</a:t>
            </a:r>
            <a:r>
              <a:rPr kumimoji="1" lang="en-US" altLang="ja-JP" sz="1200">
                <a:latin typeface="Arial" panose="020B0604020202020204" pitchFamily="34" charset="0"/>
                <a:ea typeface="游ゴシック" panose="020B0400000000000000" pitchFamily="50" charset="-128"/>
              </a:rPr>
              <a:t>(~10</a:t>
            </a:r>
            <a:r>
              <a:rPr kumimoji="1" lang="en-US" altLang="ja-JP" sz="1200" baseline="30000">
                <a:latin typeface="Arial" panose="020B0604020202020204" pitchFamily="34" charset="0"/>
                <a:ea typeface="游ゴシック" panose="020B0400000000000000" pitchFamily="50" charset="-128"/>
              </a:rPr>
              <a:t>2</a:t>
            </a:r>
            <a:r>
              <a:rPr kumimoji="1" lang="ja-JP" altLang="en-US" sz="1200">
                <a:latin typeface="Arial" panose="020B0604020202020204" pitchFamily="34" charset="0"/>
                <a:ea typeface="游ゴシック" panose="020B0400000000000000" pitchFamily="50" charset="-128"/>
              </a:rPr>
              <a:t>のオーダーかも</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になる予定</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従来の</a:t>
            </a:r>
            <a:r>
              <a:rPr kumimoji="1" lang="en-US" altLang="ja-JP" sz="1200">
                <a:latin typeface="Arial" panose="020B0604020202020204" pitchFamily="34" charset="0"/>
                <a:ea typeface="游ゴシック" panose="020B0400000000000000" pitchFamily="50" charset="-128"/>
              </a:rPr>
              <a:t>V792</a:t>
            </a:r>
            <a:r>
              <a:rPr kumimoji="1" lang="ja-JP" altLang="en-US" sz="1200">
                <a:latin typeface="Arial" panose="020B0604020202020204" pitchFamily="34" charset="0"/>
                <a:ea typeface="游ゴシック" panose="020B0400000000000000" pitchFamily="50" charset="-128"/>
              </a:rPr>
              <a:t>による</a:t>
            </a: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ではモジュールの数が莫大になってしまう </a:t>
            </a:r>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レート耐性がない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ではなく</a:t>
            </a:r>
            <a:r>
              <a:rPr kumimoji="1" lang="en-US" altLang="ja-JP" sz="1200">
                <a:latin typeface="Arial" panose="020B0604020202020204" pitchFamily="34" charset="0"/>
                <a:ea typeface="游ゴシック" panose="020B0400000000000000" pitchFamily="50" charset="-128"/>
              </a:rPr>
              <a:t>TOT(</a:t>
            </a:r>
            <a:r>
              <a:rPr kumimoji="1" lang="en-US" altLang="ja-JP" sz="1200">
                <a:solidFill>
                  <a:srgbClr val="FF0000"/>
                </a:solidFill>
                <a:latin typeface="Arial" panose="020B0604020202020204" pitchFamily="34" charset="0"/>
                <a:ea typeface="游ゴシック" panose="020B0400000000000000" pitchFamily="50" charset="-128"/>
              </a:rPr>
              <a:t>T</a:t>
            </a:r>
            <a:r>
              <a:rPr kumimoji="1" lang="en-US" altLang="ja-JP" sz="1200">
                <a:latin typeface="Arial" panose="020B0604020202020204" pitchFamily="34" charset="0"/>
                <a:ea typeface="游ゴシック" panose="020B0400000000000000" pitchFamily="50" charset="-128"/>
              </a:rPr>
              <a:t>ime </a:t>
            </a:r>
            <a:r>
              <a:rPr kumimoji="1" lang="en-US" altLang="ja-JP" sz="1200">
                <a:solidFill>
                  <a:srgbClr val="FF0000"/>
                </a:solidFill>
                <a:latin typeface="Arial" panose="020B0604020202020204" pitchFamily="34" charset="0"/>
                <a:ea typeface="游ゴシック" panose="020B0400000000000000" pitchFamily="50" charset="-128"/>
              </a:rPr>
              <a:t>O</a:t>
            </a:r>
            <a:r>
              <a:rPr kumimoji="1" lang="en-US" altLang="ja-JP" sz="1200">
                <a:latin typeface="Arial" panose="020B0604020202020204" pitchFamily="34" charset="0"/>
                <a:ea typeface="游ゴシック" panose="020B0400000000000000" pitchFamily="50" charset="-128"/>
              </a:rPr>
              <a:t>ver </a:t>
            </a:r>
            <a:r>
              <a:rPr kumimoji="1" lang="en-US" altLang="ja-JP" sz="1200">
                <a:solidFill>
                  <a:srgbClr val="FF0000"/>
                </a:solidFill>
                <a:latin typeface="Arial" panose="020B0604020202020204" pitchFamily="34" charset="0"/>
                <a:ea typeface="游ゴシック" panose="020B0400000000000000" pitchFamily="50" charset="-128"/>
              </a:rPr>
              <a:t>T</a:t>
            </a:r>
            <a:r>
              <a:rPr kumimoji="1" lang="en-US" altLang="ja-JP" sz="1200">
                <a:latin typeface="Arial" panose="020B0604020202020204" pitchFamily="34" charset="0"/>
                <a:ea typeface="游ゴシック" panose="020B0400000000000000" pitchFamily="50" charset="-128"/>
              </a:rPr>
              <a:t>hreshold)</a:t>
            </a:r>
            <a:r>
              <a:rPr kumimoji="1" lang="ja-JP" altLang="en-US" sz="1200">
                <a:latin typeface="Arial" panose="020B0604020202020204" pitchFamily="34" charset="0"/>
                <a:ea typeface="游ゴシック" panose="020B0400000000000000" pitchFamily="50" charset="-128"/>
              </a:rPr>
              <a:t>で代用したい</a:t>
            </a:r>
            <a:r>
              <a:rPr kumimoji="1" lang="en-US" altLang="ja-JP" sz="1200">
                <a:latin typeface="Arial" panose="020B0604020202020204" pitchFamily="34" charset="0"/>
                <a:ea typeface="游ゴシック" panose="020B0400000000000000" pitchFamily="50" charset="-128"/>
              </a:rPr>
              <a:t>(12</a:t>
            </a:r>
            <a:r>
              <a:rPr kumimoji="1" lang="ja-JP" altLang="en-US" sz="1200">
                <a:latin typeface="Arial" panose="020B0604020202020204" pitchFamily="34" charset="0"/>
                <a:ea typeface="游ゴシック" panose="020B0400000000000000" pitchFamily="50" charset="-128"/>
              </a:rPr>
              <a:t>月のビームタイムで</a:t>
            </a:r>
            <a:r>
              <a:rPr kumimoji="1" lang="en-US" altLang="ja-JP" sz="1200">
                <a:latin typeface="Arial" panose="020B0604020202020204" pitchFamily="34" charset="0"/>
                <a:ea typeface="游ゴシック" panose="020B0400000000000000" pitchFamily="50" charset="-128"/>
              </a:rPr>
              <a:t>BLT</a:t>
            </a:r>
            <a:r>
              <a:rPr kumimoji="1" lang="ja-JP" altLang="en-US" sz="1200">
                <a:latin typeface="Arial" panose="020B0604020202020204" pitchFamily="34" charset="0"/>
                <a:ea typeface="游ゴシック" panose="020B0400000000000000" pitchFamily="50" charset="-128"/>
              </a:rPr>
              <a:t>が</a:t>
            </a:r>
            <a:r>
              <a:rPr kumimoji="1" lang="en-US" altLang="ja-JP" sz="1200">
                <a:latin typeface="Arial" panose="020B0604020202020204" pitchFamily="34" charset="0"/>
                <a:ea typeface="游ゴシック" panose="020B0400000000000000" pitchFamily="50" charset="-128"/>
              </a:rPr>
              <a:t>TOT</a:t>
            </a:r>
            <a:r>
              <a:rPr kumimoji="1" lang="ja-JP" altLang="en-US" sz="1200">
                <a:latin typeface="Arial" panose="020B0604020202020204" pitchFamily="34" charset="0"/>
                <a:ea typeface="游ゴシック" panose="020B0400000000000000" pitchFamily="50" charset="-128"/>
              </a:rPr>
              <a:t>をとっていたのもこのため。</a:t>
            </a:r>
            <a:r>
              <a:rPr kumimoji="1" lang="en-US" altLang="ja-JP" sz="1200">
                <a:latin typeface="Arial" panose="020B0604020202020204" pitchFamily="34" charset="0"/>
                <a:ea typeface="游ゴシック" panose="020B0400000000000000" pitchFamily="50" charset="-128"/>
              </a:rPr>
              <a:t>)</a:t>
            </a: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TOT</a:t>
            </a:r>
            <a:r>
              <a:rPr kumimoji="1" lang="ja-JP" altLang="en-US" sz="1200">
                <a:latin typeface="Arial" panose="020B0604020202020204" pitchFamily="34" charset="0"/>
                <a:ea typeface="游ゴシック" panose="020B0400000000000000" pitchFamily="50" charset="-128"/>
              </a:rPr>
              <a:t>を取るモジュールとして</a:t>
            </a:r>
            <a:r>
              <a:rPr kumimoji="1" lang="en-US" altLang="ja-JP" sz="1200" b="1">
                <a:latin typeface="Arial" panose="020B0604020202020204" pitchFamily="34" charset="0"/>
                <a:ea typeface="游ゴシック" panose="020B0400000000000000" pitchFamily="50" charset="-128"/>
              </a:rPr>
              <a:t>V1290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現在金田さんが新</a:t>
            </a:r>
            <a:r>
              <a:rPr kumimoji="1" lang="en-US" altLang="ja-JP" sz="1200">
                <a:latin typeface="Arial" panose="020B0604020202020204" pitchFamily="34" charset="0"/>
                <a:ea typeface="游ゴシック" panose="020B0400000000000000" pitchFamily="50" charset="-128"/>
              </a:rPr>
              <a:t>Tagger</a:t>
            </a:r>
            <a:r>
              <a:rPr kumimoji="1" lang="ja-JP" altLang="en-US" sz="1200">
                <a:latin typeface="Arial" panose="020B0604020202020204" pitchFamily="34" charset="0"/>
                <a:ea typeface="游ゴシック" panose="020B0400000000000000" pitchFamily="50" charset="-128"/>
              </a:rPr>
              <a:t>用シンチレータ</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回路の評価に使っている</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がある。が、高い。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代わりに</a:t>
            </a:r>
            <a:r>
              <a:rPr kumimoji="1" lang="en-US" altLang="ja-JP" sz="1200">
                <a:latin typeface="Arial" panose="020B0604020202020204" pitchFamily="34" charset="0"/>
                <a:ea typeface="游ゴシック" panose="020B0400000000000000" pitchFamily="50" charset="-128"/>
              </a:rPr>
              <a:t>J-PARC</a:t>
            </a:r>
            <a:r>
              <a:rPr kumimoji="1" lang="ja-JP" altLang="en-US" sz="1200">
                <a:latin typeface="Arial" panose="020B0604020202020204" pitchFamily="34" charset="0"/>
                <a:ea typeface="游ゴシック" panose="020B0400000000000000" pitchFamily="50" charset="-128"/>
              </a:rPr>
              <a:t>などで実績のある</a:t>
            </a:r>
            <a:r>
              <a:rPr kumimoji="1" lang="en-US" altLang="ja-JP" sz="1200" b="1">
                <a:latin typeface="Arial" panose="020B0604020202020204" pitchFamily="34" charset="0"/>
                <a:ea typeface="游ゴシック" panose="020B0400000000000000" pitchFamily="50" charset="-128"/>
              </a:rPr>
              <a:t>HUL(</a:t>
            </a:r>
            <a:r>
              <a:rPr kumimoji="1" lang="en-US" altLang="ja-JP" sz="1200" b="1">
                <a:solidFill>
                  <a:srgbClr val="FF0000"/>
                </a:solidFill>
                <a:latin typeface="Arial" panose="020B0604020202020204" pitchFamily="34" charset="0"/>
                <a:ea typeface="游ゴシック" panose="020B0400000000000000" pitchFamily="50" charset="-128"/>
              </a:rPr>
              <a:t>H</a:t>
            </a:r>
            <a:r>
              <a:rPr kumimoji="1" lang="en-US" altLang="ja-JP" sz="1200" b="1">
                <a:latin typeface="Arial" panose="020B0604020202020204" pitchFamily="34" charset="0"/>
                <a:ea typeface="游ゴシック" panose="020B0400000000000000" pitchFamily="50" charset="-128"/>
              </a:rPr>
              <a:t>adron </a:t>
            </a:r>
            <a:r>
              <a:rPr kumimoji="1" lang="en-US" altLang="ja-JP" sz="1200" b="1">
                <a:solidFill>
                  <a:srgbClr val="FF0000"/>
                </a:solidFill>
                <a:latin typeface="Arial" panose="020B0604020202020204" pitchFamily="34" charset="0"/>
                <a:ea typeface="游ゴシック" panose="020B0400000000000000" pitchFamily="50" charset="-128"/>
              </a:rPr>
              <a:t>U</a:t>
            </a:r>
            <a:r>
              <a:rPr kumimoji="1" lang="en-US" altLang="ja-JP" sz="1200" b="1">
                <a:latin typeface="Arial" panose="020B0604020202020204" pitchFamily="34" charset="0"/>
                <a:ea typeface="游ゴシック" panose="020B0400000000000000" pitchFamily="50" charset="-128"/>
              </a:rPr>
              <a:t>niversal </a:t>
            </a:r>
            <a:r>
              <a:rPr kumimoji="1" lang="en-US" altLang="ja-JP" sz="1200" b="1">
                <a:solidFill>
                  <a:srgbClr val="FF0000"/>
                </a:solidFill>
                <a:latin typeface="Arial" panose="020B0604020202020204" pitchFamily="34" charset="0"/>
                <a:ea typeface="游ゴシック" panose="020B0400000000000000" pitchFamily="50" charset="-128"/>
              </a:rPr>
              <a:t>L</a:t>
            </a:r>
            <a:r>
              <a:rPr kumimoji="1" lang="en-US" altLang="ja-JP" sz="1200" b="1">
                <a:latin typeface="Arial" panose="020B0604020202020204" pitchFamily="34" charset="0"/>
                <a:ea typeface="游ゴシック" panose="020B0400000000000000" pitchFamily="50" charset="-128"/>
              </a:rPr>
              <a:t>ogic)</a:t>
            </a:r>
            <a:r>
              <a:rPr kumimoji="1" lang="ja-JP" altLang="en-US" sz="1200">
                <a:latin typeface="Arial" panose="020B0604020202020204" pitchFamily="34" charset="0"/>
                <a:ea typeface="游ゴシック" panose="020B0400000000000000" pitchFamily="50" charset="-128"/>
              </a:rPr>
              <a:t>の使用を考えている</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が、</a:t>
            </a:r>
            <a:r>
              <a:rPr kumimoji="1" lang="en-US" altLang="ja-JP" sz="1200">
                <a:latin typeface="Arial" panose="020B0604020202020204" pitchFamily="34" charset="0"/>
                <a:ea typeface="游ゴシック" panose="020B0400000000000000" pitchFamily="50" charset="-128"/>
              </a:rPr>
              <a:t>DAQ</a:t>
            </a:r>
            <a:r>
              <a:rPr kumimoji="1" lang="ja-JP" altLang="en-US" sz="1200">
                <a:latin typeface="Arial" panose="020B0604020202020204" pitchFamily="34" charset="0"/>
                <a:ea typeface="游ゴシック" panose="020B0400000000000000" pitchFamily="50" charset="-128"/>
              </a:rPr>
              <a:t>のための読み出しは従来のような手法ではできない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将来的には</a:t>
            </a:r>
            <a:r>
              <a:rPr kumimoji="1" lang="en-US" altLang="ja-JP" sz="1200">
                <a:latin typeface="Arial" panose="020B0604020202020204" pitchFamily="34" charset="0"/>
                <a:ea typeface="游ゴシック" panose="020B0400000000000000" pitchFamily="50" charset="-128"/>
              </a:rPr>
              <a:t>J-PARC</a:t>
            </a:r>
            <a:r>
              <a:rPr kumimoji="1" lang="ja-JP" altLang="en-US" sz="1200">
                <a:latin typeface="Arial" panose="020B0604020202020204" pitchFamily="34" charset="0"/>
                <a:ea typeface="游ゴシック" panose="020B0400000000000000" pitchFamily="50" charset="-128"/>
              </a:rPr>
              <a:t>での</a:t>
            </a:r>
            <a:r>
              <a:rPr kumimoji="1" lang="en-US" altLang="ja-JP" sz="1200">
                <a:latin typeface="Arial" panose="020B0604020202020204" pitchFamily="34" charset="0"/>
                <a:ea typeface="游ゴシック" panose="020B0400000000000000" pitchFamily="50" charset="-128"/>
              </a:rPr>
              <a:t>DAQ</a:t>
            </a:r>
            <a:r>
              <a:rPr kumimoji="1" lang="ja-JP" altLang="en-US" sz="1200">
                <a:latin typeface="Arial" panose="020B0604020202020204" pitchFamily="34" charset="0"/>
                <a:ea typeface="游ゴシック" panose="020B0400000000000000" pitchFamily="50" charset="-128"/>
              </a:rPr>
              <a:t>を使えるようにする予定</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run116</a:t>
            </a:r>
            <a:r>
              <a:rPr kumimoji="1" lang="ja-JP" altLang="en-US" sz="1200">
                <a:latin typeface="Arial" panose="020B0604020202020204" pitchFamily="34" charset="0"/>
                <a:ea typeface="游ゴシック" panose="020B0400000000000000" pitchFamily="50" charset="-128"/>
              </a:rPr>
              <a:t>の固有時間分解能計算できない問題に関して ⇒ </a:t>
            </a:r>
            <a:r>
              <a:rPr kumimoji="1" lang="en-US" altLang="ja-JP" sz="1200">
                <a:latin typeface="Arial" panose="020B0604020202020204" pitchFamily="34" charset="0"/>
                <a:ea typeface="游ゴシック" panose="020B0400000000000000" pitchFamily="50" charset="-128"/>
              </a:rPr>
              <a:t>Ref1</a:t>
            </a:r>
            <a:r>
              <a:rPr kumimoji="1" lang="ja-JP" altLang="en-US" sz="1200">
                <a:latin typeface="Arial" panose="020B0604020202020204" pitchFamily="34" charset="0"/>
                <a:ea typeface="游ゴシック" panose="020B0400000000000000" pitchFamily="50" charset="-128"/>
              </a:rPr>
              <a:t>の</a:t>
            </a: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を狭く切り取ってよさげなところを選んで評価してみよう</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11w2s</a:t>
            </a:r>
            <a:r>
              <a:rPr kumimoji="1" lang="ja-JP" altLang="en-US" sz="1200">
                <a:latin typeface="Arial" panose="020B0604020202020204" pitchFamily="34" charset="0"/>
                <a:ea typeface="游ゴシック" panose="020B0400000000000000" pitchFamily="50" charset="-128"/>
              </a:rPr>
              <a:t>はもう少し電圧の高いところも見たいかも</a:t>
            </a:r>
            <a:r>
              <a:rPr kumimoji="1" lang="en-US" altLang="ja-JP" sz="1200">
                <a:latin typeface="Arial" panose="020B0604020202020204" pitchFamily="34" charset="0"/>
                <a:ea typeface="游ゴシック" panose="020B0400000000000000" pitchFamily="50" charset="-128"/>
              </a:rPr>
              <a:t>??</a:t>
            </a: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バイアス依存性見せるときの横軸はオペレーションボルテージ基準ではなく降伏電圧基準にしよう</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基板設計するときのパッドサイズは小さい方が良い</a:t>
            </a:r>
            <a:r>
              <a:rPr kumimoji="1" lang="en-US" altLang="ja-JP" sz="1200">
                <a:latin typeface="Arial" panose="020B0604020202020204" pitchFamily="34" charset="0"/>
                <a:ea typeface="游ゴシック" panose="020B0400000000000000" pitchFamily="50" charset="-128"/>
              </a:rPr>
              <a:t>???</a:t>
            </a: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小さいほうが場所の遊びが小さくなって良い</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藤原の妄想</a:t>
            </a:r>
            <a:r>
              <a:rPr kumimoji="1" lang="en-US" altLang="ja-JP" sz="1200">
                <a:latin typeface="Arial" panose="020B0604020202020204" pitchFamily="34" charset="0"/>
                <a:ea typeface="游ゴシック" panose="020B0400000000000000" pitchFamily="50" charset="-128"/>
              </a:rPr>
              <a:t>)</a:t>
            </a: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熱の吸収もしてくれている</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永尾さん曰</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小さすぎると伝導率が悪くなってしまう</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大きすぎず、小さすぎずほどほどに </a:t>
            </a:r>
            <a:r>
              <a:rPr kumimoji="1" lang="en-US" altLang="ja-JP" sz="1200">
                <a:latin typeface="Arial" panose="020B0604020202020204" pitchFamily="34" charset="0"/>
                <a:ea typeface="游ゴシック" panose="020B0400000000000000" pitchFamily="50" charset="-128"/>
              </a:rPr>
              <a:t>by </a:t>
            </a:r>
            <a:r>
              <a:rPr kumimoji="1" lang="ja-JP" altLang="en-US" sz="1200">
                <a:latin typeface="Arial" panose="020B0604020202020204" pitchFamily="34" charset="0"/>
                <a:ea typeface="游ゴシック" panose="020B0400000000000000" pitchFamily="50" charset="-128"/>
              </a:rPr>
              <a:t>永尾さん</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b="1">
                <a:latin typeface="Arial" panose="020B0604020202020204" pitchFamily="34" charset="0"/>
                <a:ea typeface="游ゴシック" panose="020B0400000000000000" pitchFamily="50" charset="-128"/>
              </a:rPr>
              <a:t>aaa</a:t>
            </a:r>
            <a:endParaRPr kumimoji="1" lang="ja-JP" altLang="en-US" sz="1200" b="1">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1969567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9E23082-C98B-4E12-9E47-D9ED6F77AB56}"/>
              </a:ext>
            </a:extLst>
          </p:cNvPr>
          <p:cNvSpPr>
            <a:spLocks noGrp="1"/>
          </p:cNvSpPr>
          <p:nvPr>
            <p:ph type="title"/>
          </p:nvPr>
        </p:nvSpPr>
        <p:spPr/>
        <p:txBody>
          <a:bodyPr/>
          <a:lstStyle/>
          <a:p>
            <a:r>
              <a:rPr lang="en-US" altLang="ja-JP" b="1">
                <a:effectLst>
                  <a:outerShdw blurRad="50800" dist="38100" dir="2700000" algn="tl" rotWithShape="0">
                    <a:prstClr val="black">
                      <a:alpha val="40000"/>
                    </a:prstClr>
                  </a:outerShdw>
                </a:effectLst>
              </a:rPr>
              <a:t>Backup</a:t>
            </a:r>
            <a:endParaRPr lang="ja-JP" altLang="en-US" b="1">
              <a:effectLst>
                <a:outerShdw blurRad="50800" dist="38100" dir="2700000" algn="tl" rotWithShape="0">
                  <a:prstClr val="black">
                    <a:alpha val="40000"/>
                  </a:prstClr>
                </a:outerShdw>
              </a:effectLst>
            </a:endParaRPr>
          </a:p>
        </p:txBody>
      </p:sp>
      <p:sp>
        <p:nvSpPr>
          <p:cNvPr id="7" name="テキスト プレースホルダー 6">
            <a:extLst>
              <a:ext uri="{FF2B5EF4-FFF2-40B4-BE49-F238E27FC236}">
                <a16:creationId xmlns:a16="http://schemas.microsoft.com/office/drawing/2014/main" id="{21E0C454-1D9F-4175-82D1-0577751B67D1}"/>
              </a:ext>
            </a:extLst>
          </p:cNvPr>
          <p:cNvSpPr>
            <a:spLocks noGrp="1"/>
          </p:cNvSpPr>
          <p:nvPr>
            <p:ph type="body" idx="1"/>
          </p:nvPr>
        </p:nvSpPr>
        <p:spPr/>
        <p:txBody>
          <a:bodyPr/>
          <a:lstStyle/>
          <a:p>
            <a:endParaRPr lang="ja-JP" altLang="en-US"/>
          </a:p>
        </p:txBody>
      </p:sp>
      <p:sp>
        <p:nvSpPr>
          <p:cNvPr id="4" name="日付プレースホルダー 3">
            <a:extLst>
              <a:ext uri="{FF2B5EF4-FFF2-40B4-BE49-F238E27FC236}">
                <a16:creationId xmlns:a16="http://schemas.microsoft.com/office/drawing/2014/main" id="{CAAD8EB7-E48C-424E-8A5F-15A32E59AB57}"/>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8B5FB7F1-2387-442F-8D10-078569C3F9B5}"/>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161361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0C95613-309A-4493-B20D-C32EE013EE6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A123B1B2-2D87-4C24-BE2E-9CF22FC4052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6FD9239-015C-4274-BE29-5DAF8AD9C5AF}"/>
              </a:ext>
            </a:extLst>
          </p:cNvPr>
          <p:cNvSpPr>
            <a:spLocks noGrp="1"/>
          </p:cNvSpPr>
          <p:nvPr>
            <p:ph type="title"/>
          </p:nvPr>
        </p:nvSpPr>
        <p:spPr/>
        <p:txBody>
          <a:bodyPr/>
          <a:lstStyle/>
          <a:p>
            <a:r>
              <a:rPr lang="en-US" altLang="ja-JP"/>
              <a:t>ToF-1 raw signal (After PM amp)</a:t>
            </a:r>
            <a:endParaRPr lang="ja-JP" altLang="en-US"/>
          </a:p>
        </p:txBody>
      </p:sp>
      <p:pic>
        <p:nvPicPr>
          <p:cNvPr id="8" name="図 7">
            <a:extLst>
              <a:ext uri="{FF2B5EF4-FFF2-40B4-BE49-F238E27FC236}">
                <a16:creationId xmlns:a16="http://schemas.microsoft.com/office/drawing/2014/main" id="{2BEE4068-2841-4E05-8CF2-8BCA9FEA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48640"/>
            <a:ext cx="10515600" cy="6309360"/>
          </a:xfrm>
          <a:prstGeom prst="rect">
            <a:avLst/>
          </a:prstGeom>
        </p:spPr>
      </p:pic>
      <p:sp>
        <p:nvSpPr>
          <p:cNvPr id="9" name="矢印: 上下 8">
            <a:extLst>
              <a:ext uri="{FF2B5EF4-FFF2-40B4-BE49-F238E27FC236}">
                <a16:creationId xmlns:a16="http://schemas.microsoft.com/office/drawing/2014/main" id="{A1AC4671-4685-4BBD-889A-6558F311DE78}"/>
              </a:ext>
            </a:extLst>
          </p:cNvPr>
          <p:cNvSpPr/>
          <p:nvPr/>
        </p:nvSpPr>
        <p:spPr>
          <a:xfrm>
            <a:off x="3031524" y="2768944"/>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5BC57CF-FBD9-4AE4-9A58-0142500BA881}"/>
              </a:ext>
            </a:extLst>
          </p:cNvPr>
          <p:cNvSpPr txBox="1"/>
          <p:nvPr/>
        </p:nvSpPr>
        <p:spPr>
          <a:xfrm>
            <a:off x="3208635" y="2905553"/>
            <a:ext cx="1445742" cy="461665"/>
          </a:xfrm>
          <a:prstGeom prst="rect">
            <a:avLst/>
          </a:prstGeom>
          <a:noFill/>
        </p:spPr>
        <p:txBody>
          <a:bodyPr wrap="square" rtlCol="0">
            <a:spAutoFit/>
          </a:bodyPr>
          <a:lstStyle/>
          <a:p>
            <a:r>
              <a:rPr kumimoji="1" lang="en-US" altLang="ja-JP" sz="2400" b="1">
                <a:latin typeface="Arial" panose="020B0604020202020204" pitchFamily="34" charset="0"/>
              </a:rPr>
              <a:t>100 mV</a:t>
            </a:r>
            <a:endParaRPr kumimoji="1" lang="ja-JP" altLang="en-US" sz="2400" b="1">
              <a:latin typeface="Arial" panose="020B0604020202020204" pitchFamily="34" charset="0"/>
            </a:endParaRPr>
          </a:p>
        </p:txBody>
      </p:sp>
      <p:sp>
        <p:nvSpPr>
          <p:cNvPr id="13" name="矢印: 上下 12">
            <a:extLst>
              <a:ext uri="{FF2B5EF4-FFF2-40B4-BE49-F238E27FC236}">
                <a16:creationId xmlns:a16="http://schemas.microsoft.com/office/drawing/2014/main" id="{39FEA335-B0B0-4D24-8864-7353429388BF}"/>
              </a:ext>
            </a:extLst>
          </p:cNvPr>
          <p:cNvSpPr/>
          <p:nvPr/>
        </p:nvSpPr>
        <p:spPr>
          <a:xfrm rot="5400000">
            <a:off x="2510480" y="2293011"/>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C54A74F-B7EF-414D-95B5-F0474B3FC955}"/>
              </a:ext>
            </a:extLst>
          </p:cNvPr>
          <p:cNvSpPr txBox="1"/>
          <p:nvPr/>
        </p:nvSpPr>
        <p:spPr>
          <a:xfrm>
            <a:off x="1960606" y="2230674"/>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2925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0C95613-309A-4493-B20D-C32EE013EE6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A123B1B2-2D87-4C24-BE2E-9CF22FC4052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6FD9239-015C-4274-BE29-5DAF8AD9C5AF}"/>
              </a:ext>
            </a:extLst>
          </p:cNvPr>
          <p:cNvSpPr>
            <a:spLocks noGrp="1"/>
          </p:cNvSpPr>
          <p:nvPr>
            <p:ph type="title"/>
          </p:nvPr>
        </p:nvSpPr>
        <p:spPr/>
        <p:txBody>
          <a:bodyPr/>
          <a:lstStyle/>
          <a:p>
            <a:r>
              <a:rPr lang="en-US" altLang="ja-JP"/>
              <a:t>ToF-2 raw signal (After PM amp)</a:t>
            </a:r>
            <a:endParaRPr lang="ja-JP" altLang="en-US"/>
          </a:p>
        </p:txBody>
      </p:sp>
      <p:pic>
        <p:nvPicPr>
          <p:cNvPr id="8" name="図 7">
            <a:extLst>
              <a:ext uri="{FF2B5EF4-FFF2-40B4-BE49-F238E27FC236}">
                <a16:creationId xmlns:a16="http://schemas.microsoft.com/office/drawing/2014/main" id="{2BEE4068-2841-4E05-8CF2-8BCA9FEA89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548640"/>
            <a:ext cx="10515600" cy="6309360"/>
          </a:xfrm>
          <a:prstGeom prst="rect">
            <a:avLst/>
          </a:prstGeom>
        </p:spPr>
      </p:pic>
      <p:sp>
        <p:nvSpPr>
          <p:cNvPr id="2" name="矢印: 上下 1">
            <a:extLst>
              <a:ext uri="{FF2B5EF4-FFF2-40B4-BE49-F238E27FC236}">
                <a16:creationId xmlns:a16="http://schemas.microsoft.com/office/drawing/2014/main" id="{F0A00D38-17A6-4C74-B032-48954BB1A002}"/>
              </a:ext>
            </a:extLst>
          </p:cNvPr>
          <p:cNvSpPr/>
          <p:nvPr/>
        </p:nvSpPr>
        <p:spPr>
          <a:xfrm>
            <a:off x="3031524" y="2768944"/>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1DF0902-662E-4B43-A279-1BFEBDB88906}"/>
              </a:ext>
            </a:extLst>
          </p:cNvPr>
          <p:cNvSpPr txBox="1"/>
          <p:nvPr/>
        </p:nvSpPr>
        <p:spPr>
          <a:xfrm>
            <a:off x="3208635" y="2905553"/>
            <a:ext cx="1445742" cy="461665"/>
          </a:xfrm>
          <a:prstGeom prst="rect">
            <a:avLst/>
          </a:prstGeom>
          <a:noFill/>
        </p:spPr>
        <p:txBody>
          <a:bodyPr wrap="square" rtlCol="0">
            <a:spAutoFit/>
          </a:bodyPr>
          <a:lstStyle/>
          <a:p>
            <a:r>
              <a:rPr kumimoji="1" lang="en-US" altLang="ja-JP" sz="2400" b="1">
                <a:latin typeface="Arial" panose="020B0604020202020204" pitchFamily="34" charset="0"/>
              </a:rPr>
              <a:t>100 mV</a:t>
            </a:r>
            <a:endParaRPr kumimoji="1" lang="ja-JP" altLang="en-US" sz="2400" b="1">
              <a:latin typeface="Arial" panose="020B0604020202020204" pitchFamily="34" charset="0"/>
            </a:endParaRPr>
          </a:p>
        </p:txBody>
      </p:sp>
      <p:sp>
        <p:nvSpPr>
          <p:cNvPr id="11" name="矢印: 上下 10">
            <a:extLst>
              <a:ext uri="{FF2B5EF4-FFF2-40B4-BE49-F238E27FC236}">
                <a16:creationId xmlns:a16="http://schemas.microsoft.com/office/drawing/2014/main" id="{38A2246A-69D5-4BAD-A8F9-3DB1467C73D8}"/>
              </a:ext>
            </a:extLst>
          </p:cNvPr>
          <p:cNvSpPr/>
          <p:nvPr/>
        </p:nvSpPr>
        <p:spPr>
          <a:xfrm rot="5400000">
            <a:off x="2510480" y="2293011"/>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7AEAAB1-08F1-481A-8B5E-F6773EA81287}"/>
              </a:ext>
            </a:extLst>
          </p:cNvPr>
          <p:cNvSpPr txBox="1"/>
          <p:nvPr/>
        </p:nvSpPr>
        <p:spPr>
          <a:xfrm>
            <a:off x="1960606" y="2230674"/>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140463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0942517-C703-4BA0-96E0-3238BF849582}"/>
              </a:ext>
            </a:extLst>
          </p:cNvPr>
          <p:cNvSpPr>
            <a:spLocks noGrp="1"/>
          </p:cNvSpPr>
          <p:nvPr>
            <p:ph type="title"/>
          </p:nvPr>
        </p:nvSpPr>
        <p:spPr/>
        <p:txBody>
          <a:bodyPr/>
          <a:lstStyle/>
          <a:p>
            <a:r>
              <a:rPr lang="en-US" altLang="ja-JP"/>
              <a:t>New collimator installation</a:t>
            </a:r>
            <a:endParaRPr lang="ja-JP" altLang="en-US"/>
          </a:p>
        </p:txBody>
      </p:sp>
      <p:sp>
        <p:nvSpPr>
          <p:cNvPr id="7" name="コンテンツ プレースホルダー 6">
            <a:extLst>
              <a:ext uri="{FF2B5EF4-FFF2-40B4-BE49-F238E27FC236}">
                <a16:creationId xmlns:a16="http://schemas.microsoft.com/office/drawing/2014/main" id="{D5CC2A82-BBB5-40AA-A86B-F2E7A84666F2}"/>
              </a:ext>
            </a:extLst>
          </p:cNvPr>
          <p:cNvSpPr>
            <a:spLocks noGrp="1"/>
          </p:cNvSpPr>
          <p:nvPr>
            <p:ph idx="1"/>
          </p:nvPr>
        </p:nvSpPr>
        <p:spPr>
          <a:xfrm>
            <a:off x="336000" y="675056"/>
            <a:ext cx="11520000" cy="5563119"/>
          </a:xfrm>
        </p:spPr>
        <p:txBody>
          <a:bodyPr/>
          <a:lstStyle/>
          <a:p>
            <a:r>
              <a:rPr lang="ja-JP" altLang="en-US"/>
              <a:t>テストベンチに新しいコリメータを導入した。</a:t>
            </a:r>
          </a:p>
        </p:txBody>
      </p:sp>
      <p:sp>
        <p:nvSpPr>
          <p:cNvPr id="4" name="日付プレースホルダー 3">
            <a:extLst>
              <a:ext uri="{FF2B5EF4-FFF2-40B4-BE49-F238E27FC236}">
                <a16:creationId xmlns:a16="http://schemas.microsoft.com/office/drawing/2014/main" id="{C75373B9-9911-42BB-840B-9868417AFFE3}"/>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49DB2E7-FC62-4F72-896E-CB80BA5EC454}"/>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F31FD523-1851-43DC-A41C-CDF24A06B6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8907" t="13333" r="10781" b="12500"/>
          <a:stretch/>
        </p:blipFill>
        <p:spPr>
          <a:xfrm>
            <a:off x="430550" y="1741487"/>
            <a:ext cx="3608050" cy="2140777"/>
          </a:xfrm>
          <a:prstGeom prst="rect">
            <a:avLst/>
          </a:prstGeom>
        </p:spPr>
      </p:pic>
      <p:sp>
        <p:nvSpPr>
          <p:cNvPr id="10" name="矢印: 上下 9">
            <a:extLst>
              <a:ext uri="{FF2B5EF4-FFF2-40B4-BE49-F238E27FC236}">
                <a16:creationId xmlns:a16="http://schemas.microsoft.com/office/drawing/2014/main" id="{3AC633D6-3441-4E7B-979F-9F974BE8C1C6}"/>
              </a:ext>
            </a:extLst>
          </p:cNvPr>
          <p:cNvSpPr/>
          <p:nvPr/>
        </p:nvSpPr>
        <p:spPr>
          <a:xfrm>
            <a:off x="1613151" y="2017119"/>
            <a:ext cx="151772" cy="1211855"/>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2B7CEAE-A750-41A3-A5D9-E7511E4E6FBE}"/>
              </a:ext>
            </a:extLst>
          </p:cNvPr>
          <p:cNvSpPr txBox="1"/>
          <p:nvPr/>
        </p:nvSpPr>
        <p:spPr>
          <a:xfrm>
            <a:off x="616048" y="2529833"/>
            <a:ext cx="949828" cy="369332"/>
          </a:xfrm>
          <a:prstGeom prst="rect">
            <a:avLst/>
          </a:prstGeom>
          <a:noFill/>
        </p:spPr>
        <p:txBody>
          <a:bodyPr wrap="square" rtlCol="0">
            <a:spAutoFit/>
          </a:bodyPr>
          <a:lstStyle/>
          <a:p>
            <a:r>
              <a:rPr kumimoji="1" lang="en-US" altLang="ja-JP">
                <a:latin typeface="Arial" panose="020B0604020202020204" pitchFamily="34" charset="0"/>
              </a:rPr>
              <a:t>60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13" name="矢印: 上下 12">
            <a:extLst>
              <a:ext uri="{FF2B5EF4-FFF2-40B4-BE49-F238E27FC236}">
                <a16:creationId xmlns:a16="http://schemas.microsoft.com/office/drawing/2014/main" id="{D0751FB6-3074-45F6-87BB-CB3EEFE98184}"/>
              </a:ext>
            </a:extLst>
          </p:cNvPr>
          <p:cNvSpPr/>
          <p:nvPr/>
        </p:nvSpPr>
        <p:spPr>
          <a:xfrm rot="16200000">
            <a:off x="2211490" y="1493968"/>
            <a:ext cx="152525" cy="893773"/>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44CAEB1-D6B8-47E0-9D30-85C5A63DDE69}"/>
              </a:ext>
            </a:extLst>
          </p:cNvPr>
          <p:cNvSpPr txBox="1"/>
          <p:nvPr/>
        </p:nvSpPr>
        <p:spPr>
          <a:xfrm>
            <a:off x="2734637" y="1704849"/>
            <a:ext cx="961063" cy="369332"/>
          </a:xfrm>
          <a:prstGeom prst="rect">
            <a:avLst/>
          </a:prstGeom>
          <a:noFill/>
        </p:spPr>
        <p:txBody>
          <a:bodyPr wrap="square" rtlCol="0">
            <a:spAutoFit/>
          </a:bodyPr>
          <a:lstStyle/>
          <a:p>
            <a:r>
              <a:rPr kumimoji="1" lang="en-US" altLang="ja-JP">
                <a:latin typeface="Arial" panose="020B0604020202020204" pitchFamily="34" charset="0"/>
              </a:rPr>
              <a:t>45</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pic>
        <p:nvPicPr>
          <p:cNvPr id="19" name="図 18">
            <a:extLst>
              <a:ext uri="{FF2B5EF4-FFF2-40B4-BE49-F238E27FC236}">
                <a16:creationId xmlns:a16="http://schemas.microsoft.com/office/drawing/2014/main" id="{A3AB86B9-81E8-425A-A6A9-C9ABEA6527B2}"/>
              </a:ext>
            </a:extLst>
          </p:cNvPr>
          <p:cNvPicPr>
            <a:picLocks noChangeAspect="1"/>
          </p:cNvPicPr>
          <p:nvPr/>
        </p:nvPicPr>
        <p:blipFill rotWithShape="1">
          <a:blip r:embed="rId4">
            <a:extLst>
              <a:ext uri="{28A0092B-C50C-407E-A947-70E740481C1C}">
                <a14:useLocalDpi xmlns:a14="http://schemas.microsoft.com/office/drawing/2010/main" val="0"/>
              </a:ext>
            </a:extLst>
          </a:blip>
          <a:srcRect l="27735" t="26250" r="34687" b="30694"/>
          <a:stretch/>
        </p:blipFill>
        <p:spPr>
          <a:xfrm>
            <a:off x="430549" y="4017320"/>
            <a:ext cx="3608049" cy="2325356"/>
          </a:xfrm>
          <a:prstGeom prst="rect">
            <a:avLst/>
          </a:prstGeom>
        </p:spPr>
      </p:pic>
      <p:sp>
        <p:nvSpPr>
          <p:cNvPr id="23" name="矢印: 上下 22">
            <a:extLst>
              <a:ext uri="{FF2B5EF4-FFF2-40B4-BE49-F238E27FC236}">
                <a16:creationId xmlns:a16="http://schemas.microsoft.com/office/drawing/2014/main" id="{3983244F-B06C-4B6A-A3CE-9791DA511F8F}"/>
              </a:ext>
            </a:extLst>
          </p:cNvPr>
          <p:cNvSpPr/>
          <p:nvPr/>
        </p:nvSpPr>
        <p:spPr>
          <a:xfrm>
            <a:off x="791337" y="4914899"/>
            <a:ext cx="170688" cy="503055"/>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9A9B243-3C1F-4081-A6EE-A23071B4BC85}"/>
              </a:ext>
            </a:extLst>
          </p:cNvPr>
          <p:cNvSpPr txBox="1"/>
          <p:nvPr/>
        </p:nvSpPr>
        <p:spPr>
          <a:xfrm>
            <a:off x="1056574" y="4981760"/>
            <a:ext cx="1135023" cy="369332"/>
          </a:xfrm>
          <a:prstGeom prst="rect">
            <a:avLst/>
          </a:prstGeom>
          <a:noFill/>
        </p:spPr>
        <p:txBody>
          <a:bodyPr wrap="square" rtlCol="0">
            <a:spAutoFit/>
          </a:bodyPr>
          <a:lstStyle/>
          <a:p>
            <a:r>
              <a:rPr kumimoji="1" lang="en-US" altLang="ja-JP">
                <a:latin typeface="Arial" panose="020B0604020202020204" pitchFamily="34" charset="0"/>
              </a:rPr>
              <a:t>~10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pic>
        <p:nvPicPr>
          <p:cNvPr id="31" name="図 30">
            <a:extLst>
              <a:ext uri="{FF2B5EF4-FFF2-40B4-BE49-F238E27FC236}">
                <a16:creationId xmlns:a16="http://schemas.microsoft.com/office/drawing/2014/main" id="{FD88283B-C12B-4FFF-B9EE-C78CF437904D}"/>
              </a:ext>
            </a:extLst>
          </p:cNvPr>
          <p:cNvPicPr>
            <a:picLocks noChangeAspect="1"/>
          </p:cNvPicPr>
          <p:nvPr/>
        </p:nvPicPr>
        <p:blipFill rotWithShape="1">
          <a:blip r:embed="rId5">
            <a:extLst>
              <a:ext uri="{28A0092B-C50C-407E-A947-70E740481C1C}">
                <a14:useLocalDpi xmlns:a14="http://schemas.microsoft.com/office/drawing/2010/main" val="0"/>
              </a:ext>
            </a:extLst>
          </a:blip>
          <a:srcRect l="25393" t="1111" r="38889" b="10946"/>
          <a:stretch/>
        </p:blipFill>
        <p:spPr>
          <a:xfrm rot="5400000">
            <a:off x="5920093" y="786317"/>
            <a:ext cx="3166705" cy="4385765"/>
          </a:xfrm>
          <a:prstGeom prst="rect">
            <a:avLst/>
          </a:prstGeom>
        </p:spPr>
      </p:pic>
      <p:sp>
        <p:nvSpPr>
          <p:cNvPr id="33" name="テキスト ボックス 32">
            <a:extLst>
              <a:ext uri="{FF2B5EF4-FFF2-40B4-BE49-F238E27FC236}">
                <a16:creationId xmlns:a16="http://schemas.microsoft.com/office/drawing/2014/main" id="{D8067219-DA31-4E37-9D61-7897C23AFC02}"/>
              </a:ext>
            </a:extLst>
          </p:cNvPr>
          <p:cNvSpPr txBox="1"/>
          <p:nvPr/>
        </p:nvSpPr>
        <p:spPr>
          <a:xfrm>
            <a:off x="5301039" y="988629"/>
            <a:ext cx="2962275" cy="369332"/>
          </a:xfrm>
          <a:prstGeom prst="rect">
            <a:avLst/>
          </a:prstGeom>
          <a:noFill/>
        </p:spPr>
        <p:txBody>
          <a:bodyPr wrap="square" rtlCol="0">
            <a:spAutoFit/>
          </a:bodyPr>
          <a:lstStyle/>
          <a:p>
            <a:r>
              <a:rPr kumimoji="1" lang="ja-JP" altLang="en-US"/>
              <a:t>⇓テストベンチに取り付け</a:t>
            </a:r>
          </a:p>
        </p:txBody>
      </p:sp>
      <p:sp>
        <p:nvSpPr>
          <p:cNvPr id="34" name="テキスト ボックス 33">
            <a:extLst>
              <a:ext uri="{FF2B5EF4-FFF2-40B4-BE49-F238E27FC236}">
                <a16:creationId xmlns:a16="http://schemas.microsoft.com/office/drawing/2014/main" id="{B8D6ED0B-E355-486E-BA54-1B11C16AA98F}"/>
              </a:ext>
            </a:extLst>
          </p:cNvPr>
          <p:cNvSpPr txBox="1"/>
          <p:nvPr/>
        </p:nvSpPr>
        <p:spPr>
          <a:xfrm>
            <a:off x="5119683" y="4750927"/>
            <a:ext cx="5829053" cy="1200329"/>
          </a:xfrm>
          <a:prstGeom prst="rect">
            <a:avLst/>
          </a:prstGeom>
          <a:noFill/>
        </p:spPr>
        <p:txBody>
          <a:bodyPr wrap="square" rtlCol="0">
            <a:spAutoFit/>
          </a:bodyPr>
          <a:lstStyle/>
          <a:p>
            <a:r>
              <a:rPr kumimoji="1" lang="en-US" altLang="ja-JP">
                <a:latin typeface="Arial" panose="020B0604020202020204" pitchFamily="34" charset="0"/>
                <a:ea typeface="游ゴシック" panose="020B0400000000000000" pitchFamily="50" charset="-128"/>
              </a:rPr>
              <a:t>5×22 </a:t>
            </a:r>
            <a:r>
              <a:rPr kumimoji="1" lang="ja-JP" altLang="en-US">
                <a:latin typeface="Arial" panose="020B0604020202020204" pitchFamily="34" charset="0"/>
                <a:ea typeface="游ゴシック" panose="020B0400000000000000" pitchFamily="50" charset="-128"/>
              </a:rPr>
              <a:t>シンチレータ</a:t>
            </a:r>
            <a:r>
              <a:rPr kumimoji="1" lang="en-US" altLang="ja-JP">
                <a:latin typeface="Arial" panose="020B0604020202020204" pitchFamily="34" charset="0"/>
                <a:ea typeface="游ゴシック" panose="020B0400000000000000" pitchFamily="50" charset="-128"/>
              </a:rPr>
              <a:t>+MPPC×1</a:t>
            </a:r>
            <a:r>
              <a:rPr kumimoji="1" lang="ja-JP" altLang="en-US">
                <a:latin typeface="Arial" panose="020B0604020202020204" pitchFamily="34" charset="0"/>
                <a:ea typeface="游ゴシック" panose="020B0400000000000000" pitchFamily="50" charset="-128"/>
              </a:rPr>
              <a:t>の基板を配置し</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コインシデンスレートを確認</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 </a:t>
            </a:r>
            <a:r>
              <a:rPr kumimoji="1" lang="en-US" altLang="ja-JP" b="1">
                <a:solidFill>
                  <a:srgbClr val="FF0000"/>
                </a:solidFill>
                <a:latin typeface="Arial" panose="020B0604020202020204" pitchFamily="34" charset="0"/>
                <a:ea typeface="游ゴシック" panose="020B0400000000000000" pitchFamily="50" charset="-128"/>
              </a:rPr>
              <a:t>~3-4 Hz (~200-240 counts/min.)</a:t>
            </a:r>
          </a:p>
          <a:p>
            <a:r>
              <a:rPr kumimoji="1" lang="ja-JP" altLang="en-US" b="1">
                <a:solidFill>
                  <a:srgbClr val="FF0000"/>
                </a:solidFill>
                <a:latin typeface="Arial" panose="020B0604020202020204" pitchFamily="34" charset="0"/>
                <a:ea typeface="游ゴシック" panose="020B0400000000000000" pitchFamily="50" charset="-128"/>
              </a:rPr>
              <a:t>以前</a:t>
            </a:r>
            <a:r>
              <a:rPr kumimoji="1" lang="en-US" altLang="ja-JP" b="1">
                <a:solidFill>
                  <a:srgbClr val="FF0000"/>
                </a:solidFill>
                <a:latin typeface="Arial" panose="020B0604020202020204" pitchFamily="34" charset="0"/>
                <a:ea typeface="游ゴシック" panose="020B0400000000000000" pitchFamily="50" charset="-128"/>
              </a:rPr>
              <a:t>(~1 Hz)</a:t>
            </a:r>
            <a:r>
              <a:rPr kumimoji="1" lang="ja-JP" altLang="en-US" b="1">
                <a:solidFill>
                  <a:srgbClr val="FF0000"/>
                </a:solidFill>
                <a:latin typeface="Arial" panose="020B0604020202020204" pitchFamily="34" charset="0"/>
                <a:ea typeface="游ゴシック" panose="020B0400000000000000" pitchFamily="50" charset="-128"/>
              </a:rPr>
              <a:t>と比較し、レートが向上</a:t>
            </a:r>
            <a:endParaRPr kumimoji="1" lang="en-US" altLang="ja-JP" b="1">
              <a:solidFill>
                <a:srgbClr val="FF0000"/>
              </a:solidFill>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2245615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903030F-B0B7-44E5-8BA9-ECE4B9F7F252}"/>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10C895A4-AFDE-48DE-A257-4DCD8A01C72D}"/>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60104930-B10A-43D4-805B-C82FAA046F8E}"/>
              </a:ext>
            </a:extLst>
          </p:cNvPr>
          <p:cNvSpPr>
            <a:spLocks noGrp="1"/>
          </p:cNvSpPr>
          <p:nvPr>
            <p:ph type="title"/>
          </p:nvPr>
        </p:nvSpPr>
        <p:spPr/>
        <p:txBody>
          <a:bodyPr/>
          <a:lstStyle/>
          <a:p>
            <a:r>
              <a:rPr lang="en-US" altLang="ja-JP"/>
              <a:t>QDC gate vs. each CHs</a:t>
            </a:r>
            <a:endParaRPr kumimoji="1" lang="ja-JP" altLang="en-US"/>
          </a:p>
        </p:txBody>
      </p:sp>
      <p:pic>
        <p:nvPicPr>
          <p:cNvPr id="6" name="図 5">
            <a:extLst>
              <a:ext uri="{FF2B5EF4-FFF2-40B4-BE49-F238E27FC236}">
                <a16:creationId xmlns:a16="http://schemas.microsoft.com/office/drawing/2014/main" id="{33DDAE06-5052-4C12-834B-786E9BFE9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000"/>
            <a:ext cx="6096000" cy="3657600"/>
          </a:xfrm>
          <a:prstGeom prst="rect">
            <a:avLst/>
          </a:prstGeom>
        </p:spPr>
      </p:pic>
      <p:pic>
        <p:nvPicPr>
          <p:cNvPr id="8" name="図 7">
            <a:extLst>
              <a:ext uri="{FF2B5EF4-FFF2-40B4-BE49-F238E27FC236}">
                <a16:creationId xmlns:a16="http://schemas.microsoft.com/office/drawing/2014/main" id="{9A2E0994-7A75-4576-B952-2BE723B63F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540000"/>
            <a:ext cx="6096000" cy="3657600"/>
          </a:xfrm>
          <a:prstGeom prst="rect">
            <a:avLst/>
          </a:prstGeom>
        </p:spPr>
      </p:pic>
      <p:sp>
        <p:nvSpPr>
          <p:cNvPr id="9" name="テキスト ボックス 8">
            <a:extLst>
              <a:ext uri="{FF2B5EF4-FFF2-40B4-BE49-F238E27FC236}">
                <a16:creationId xmlns:a16="http://schemas.microsoft.com/office/drawing/2014/main" id="{C4ED611E-77C6-41DB-B575-4024665BD9A0}"/>
              </a:ext>
            </a:extLst>
          </p:cNvPr>
          <p:cNvSpPr txBox="1"/>
          <p:nvPr/>
        </p:nvSpPr>
        <p:spPr>
          <a:xfrm>
            <a:off x="0" y="4197600"/>
            <a:ext cx="1425146" cy="461665"/>
          </a:xfrm>
          <a:prstGeom prst="rect">
            <a:avLst/>
          </a:prstGeom>
          <a:noFill/>
        </p:spPr>
        <p:txBody>
          <a:bodyPr wrap="square" rtlCol="0">
            <a:spAutoFit/>
          </a:bodyPr>
          <a:lstStyle/>
          <a:p>
            <a:r>
              <a:rPr kumimoji="1" lang="en-US" altLang="ja-JP" sz="2400" b="1">
                <a:latin typeface="Arial" panose="020B0604020202020204" pitchFamily="34" charset="0"/>
              </a:rPr>
              <a:t>Ref-1</a:t>
            </a:r>
            <a:endParaRPr kumimoji="1" lang="ja-JP" altLang="en-US" sz="2400" b="1">
              <a:latin typeface="Arial" panose="020B0604020202020204" pitchFamily="34" charset="0"/>
            </a:endParaRPr>
          </a:p>
        </p:txBody>
      </p:sp>
      <p:sp>
        <p:nvSpPr>
          <p:cNvPr id="11" name="テキスト ボックス 10">
            <a:extLst>
              <a:ext uri="{FF2B5EF4-FFF2-40B4-BE49-F238E27FC236}">
                <a16:creationId xmlns:a16="http://schemas.microsoft.com/office/drawing/2014/main" id="{14AD4693-6FA2-4761-9757-9453DCB6A5B1}"/>
              </a:ext>
            </a:extLst>
          </p:cNvPr>
          <p:cNvSpPr txBox="1"/>
          <p:nvPr/>
        </p:nvSpPr>
        <p:spPr>
          <a:xfrm>
            <a:off x="6096000" y="4197599"/>
            <a:ext cx="1425146" cy="461665"/>
          </a:xfrm>
          <a:prstGeom prst="rect">
            <a:avLst/>
          </a:prstGeom>
          <a:noFill/>
        </p:spPr>
        <p:txBody>
          <a:bodyPr wrap="square" rtlCol="0">
            <a:spAutoFit/>
          </a:bodyPr>
          <a:lstStyle/>
          <a:p>
            <a:r>
              <a:rPr kumimoji="1" lang="en-US" altLang="ja-JP" sz="2400" b="1">
                <a:latin typeface="Arial" panose="020B0604020202020204" pitchFamily="34" charset="0"/>
              </a:rPr>
              <a:t>Ref-2</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53816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903030F-B0B7-44E5-8BA9-ECE4B9F7F252}"/>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10C895A4-AFDE-48DE-A257-4DCD8A01C72D}"/>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60104930-B10A-43D4-805B-C82FAA046F8E}"/>
              </a:ext>
            </a:extLst>
          </p:cNvPr>
          <p:cNvSpPr>
            <a:spLocks noGrp="1"/>
          </p:cNvSpPr>
          <p:nvPr>
            <p:ph type="title"/>
          </p:nvPr>
        </p:nvSpPr>
        <p:spPr/>
        <p:txBody>
          <a:bodyPr/>
          <a:lstStyle/>
          <a:p>
            <a:r>
              <a:rPr lang="en-US" altLang="ja-JP"/>
              <a:t>QDC gate vs. each CHs</a:t>
            </a:r>
            <a:endParaRPr kumimoji="1" lang="ja-JP" altLang="en-US"/>
          </a:p>
        </p:txBody>
      </p:sp>
      <p:pic>
        <p:nvPicPr>
          <p:cNvPr id="6" name="図 5">
            <a:extLst>
              <a:ext uri="{FF2B5EF4-FFF2-40B4-BE49-F238E27FC236}">
                <a16:creationId xmlns:a16="http://schemas.microsoft.com/office/drawing/2014/main" id="{33DDAE06-5052-4C12-834B-786E9BFE98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6096000" cy="3657600"/>
          </a:xfrm>
          <a:prstGeom prst="rect">
            <a:avLst/>
          </a:prstGeom>
        </p:spPr>
      </p:pic>
      <p:pic>
        <p:nvPicPr>
          <p:cNvPr id="8" name="図 7">
            <a:extLst>
              <a:ext uri="{FF2B5EF4-FFF2-40B4-BE49-F238E27FC236}">
                <a16:creationId xmlns:a16="http://schemas.microsoft.com/office/drawing/2014/main" id="{9A2E0994-7A75-4576-B952-2BE723B63F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540000"/>
            <a:ext cx="6096000" cy="3657600"/>
          </a:xfrm>
          <a:prstGeom prst="rect">
            <a:avLst/>
          </a:prstGeom>
        </p:spPr>
      </p:pic>
      <p:sp>
        <p:nvSpPr>
          <p:cNvPr id="9" name="テキスト ボックス 8">
            <a:extLst>
              <a:ext uri="{FF2B5EF4-FFF2-40B4-BE49-F238E27FC236}">
                <a16:creationId xmlns:a16="http://schemas.microsoft.com/office/drawing/2014/main" id="{C4ED611E-77C6-41DB-B575-4024665BD9A0}"/>
              </a:ext>
            </a:extLst>
          </p:cNvPr>
          <p:cNvSpPr txBox="1"/>
          <p:nvPr/>
        </p:nvSpPr>
        <p:spPr>
          <a:xfrm>
            <a:off x="0" y="4197600"/>
            <a:ext cx="1425146" cy="461665"/>
          </a:xfrm>
          <a:prstGeom prst="rect">
            <a:avLst/>
          </a:prstGeom>
          <a:noFill/>
        </p:spPr>
        <p:txBody>
          <a:bodyPr wrap="square" rtlCol="0">
            <a:spAutoFit/>
          </a:bodyPr>
          <a:lstStyle/>
          <a:p>
            <a:r>
              <a:rPr kumimoji="1" lang="en-US" altLang="ja-JP" sz="2400" b="1">
                <a:latin typeface="Arial" panose="020B0604020202020204" pitchFamily="34" charset="0"/>
              </a:rPr>
              <a:t>ToF-1</a:t>
            </a:r>
            <a:endParaRPr kumimoji="1" lang="ja-JP" altLang="en-US" sz="2400" b="1">
              <a:latin typeface="Arial" panose="020B0604020202020204" pitchFamily="34" charset="0"/>
            </a:endParaRPr>
          </a:p>
        </p:txBody>
      </p:sp>
      <p:sp>
        <p:nvSpPr>
          <p:cNvPr id="11" name="テキスト ボックス 10">
            <a:extLst>
              <a:ext uri="{FF2B5EF4-FFF2-40B4-BE49-F238E27FC236}">
                <a16:creationId xmlns:a16="http://schemas.microsoft.com/office/drawing/2014/main" id="{14AD4693-6FA2-4761-9757-9453DCB6A5B1}"/>
              </a:ext>
            </a:extLst>
          </p:cNvPr>
          <p:cNvSpPr txBox="1"/>
          <p:nvPr/>
        </p:nvSpPr>
        <p:spPr>
          <a:xfrm>
            <a:off x="6096000" y="4197599"/>
            <a:ext cx="1425146" cy="461665"/>
          </a:xfrm>
          <a:prstGeom prst="rect">
            <a:avLst/>
          </a:prstGeom>
          <a:noFill/>
        </p:spPr>
        <p:txBody>
          <a:bodyPr wrap="square" rtlCol="0">
            <a:spAutoFit/>
          </a:bodyPr>
          <a:lstStyle/>
          <a:p>
            <a:r>
              <a:rPr kumimoji="1" lang="en-US" altLang="ja-JP" sz="2400" b="1">
                <a:latin typeface="Arial" panose="020B0604020202020204" pitchFamily="34" charset="0"/>
              </a:rPr>
              <a:t>ToF-2</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240824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5391425-7094-4480-B7DE-B54CABD922A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BE1AD9F-FC9E-475E-B3DC-A80D48943C0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8622FB2E-607A-451D-B245-75F95FE50072}"/>
              </a:ext>
            </a:extLst>
          </p:cNvPr>
          <p:cNvSpPr>
            <a:spLocks noGrp="1"/>
          </p:cNvSpPr>
          <p:nvPr>
            <p:ph type="title"/>
          </p:nvPr>
        </p:nvSpPr>
        <p:spPr/>
        <p:txBody>
          <a:bodyPr/>
          <a:lstStyle/>
          <a:p>
            <a:r>
              <a:rPr kumimoji="1" lang="en-US" altLang="ja-JP"/>
              <a:t>run167 (quickcheck_run167.pdf)</a:t>
            </a:r>
            <a:endParaRPr kumimoji="1" lang="ja-JP" altLang="en-US"/>
          </a:p>
        </p:txBody>
      </p:sp>
      <p:pic>
        <p:nvPicPr>
          <p:cNvPr id="11" name="図 10">
            <a:extLst>
              <a:ext uri="{FF2B5EF4-FFF2-40B4-BE49-F238E27FC236}">
                <a16:creationId xmlns:a16="http://schemas.microsoft.com/office/drawing/2014/main" id="{7442CFCA-F361-4E56-B4BC-648B0E6168F2}"/>
              </a:ext>
            </a:extLst>
          </p:cNvPr>
          <p:cNvPicPr>
            <a:picLocks noChangeAspect="1"/>
          </p:cNvPicPr>
          <p:nvPr/>
        </p:nvPicPr>
        <p:blipFill>
          <a:blip r:embed="rId2"/>
          <a:stretch>
            <a:fillRect/>
          </a:stretch>
        </p:blipFill>
        <p:spPr>
          <a:xfrm>
            <a:off x="774653" y="540000"/>
            <a:ext cx="10642694" cy="6318000"/>
          </a:xfrm>
          <a:prstGeom prst="rect">
            <a:avLst/>
          </a:prstGeom>
        </p:spPr>
      </p:pic>
    </p:spTree>
    <p:extLst>
      <p:ext uri="{BB962C8B-B14F-4D97-AF65-F5344CB8AC3E}">
        <p14:creationId xmlns:p14="http://schemas.microsoft.com/office/powerpoint/2010/main" val="2968326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5391425-7094-4480-B7DE-B54CABD922A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BE1AD9F-FC9E-475E-B3DC-A80D48943C0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8622FB2E-607A-451D-B245-75F95FE50072}"/>
              </a:ext>
            </a:extLst>
          </p:cNvPr>
          <p:cNvSpPr>
            <a:spLocks noGrp="1"/>
          </p:cNvSpPr>
          <p:nvPr>
            <p:ph type="title"/>
          </p:nvPr>
        </p:nvSpPr>
        <p:spPr/>
        <p:txBody>
          <a:bodyPr/>
          <a:lstStyle/>
          <a:p>
            <a:r>
              <a:rPr kumimoji="1" lang="en-US" altLang="ja-JP"/>
              <a:t>run115 (quickcheck_run115.pdf)</a:t>
            </a:r>
            <a:endParaRPr kumimoji="1" lang="ja-JP" altLang="en-US"/>
          </a:p>
        </p:txBody>
      </p:sp>
      <p:pic>
        <p:nvPicPr>
          <p:cNvPr id="11" name="図 10">
            <a:extLst>
              <a:ext uri="{FF2B5EF4-FFF2-40B4-BE49-F238E27FC236}">
                <a16:creationId xmlns:a16="http://schemas.microsoft.com/office/drawing/2014/main" id="{7442CFCA-F361-4E56-B4BC-648B0E6168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9" y="540000"/>
            <a:ext cx="10515601" cy="6275889"/>
          </a:xfrm>
          <a:prstGeom prst="rect">
            <a:avLst/>
          </a:prstGeom>
        </p:spPr>
      </p:pic>
    </p:spTree>
    <p:extLst>
      <p:ext uri="{BB962C8B-B14F-4D97-AF65-F5344CB8AC3E}">
        <p14:creationId xmlns:p14="http://schemas.microsoft.com/office/powerpoint/2010/main" val="310159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94FC34-CE7B-4CB9-84C2-E0CAD2CA1C2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E59CD529-9CF9-45DF-9FCD-8E7DA4BFBEE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10D29E6-EB0F-4F15-BDA1-5A48437719DE}"/>
              </a:ext>
            </a:extLst>
          </p:cNvPr>
          <p:cNvSpPr>
            <a:spLocks noGrp="1"/>
          </p:cNvSpPr>
          <p:nvPr>
            <p:ph type="title"/>
          </p:nvPr>
        </p:nvSpPr>
        <p:spPr/>
        <p:txBody>
          <a:bodyPr/>
          <a:lstStyle/>
          <a:p>
            <a:r>
              <a:rPr kumimoji="1" lang="en-US" altLang="ja-JP"/>
              <a:t>Previous MPPC board w/ 5t11w scinti @ V</a:t>
            </a:r>
            <a:r>
              <a:rPr kumimoji="1" lang="en-US" altLang="ja-JP" baseline="-25000"/>
              <a:t>b</a:t>
            </a:r>
            <a:r>
              <a:rPr kumimoji="1" lang="en-US" altLang="ja-JP"/>
              <a:t>=44.7 V: ToF-1 side</a:t>
            </a:r>
            <a:endParaRPr kumimoji="1" lang="ja-JP" altLang="en-US"/>
          </a:p>
        </p:txBody>
      </p:sp>
      <p:pic>
        <p:nvPicPr>
          <p:cNvPr id="6" name="図 5">
            <a:extLst>
              <a:ext uri="{FF2B5EF4-FFF2-40B4-BE49-F238E27FC236}">
                <a16:creationId xmlns:a16="http://schemas.microsoft.com/office/drawing/2014/main" id="{07E20995-0958-4626-97DA-ABCC7D775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35" y="540000"/>
            <a:ext cx="10530000" cy="6318000"/>
          </a:xfrm>
          <a:prstGeom prst="rect">
            <a:avLst/>
          </a:prstGeom>
        </p:spPr>
      </p:pic>
      <p:sp>
        <p:nvSpPr>
          <p:cNvPr id="8" name="矢印: 上下 7">
            <a:extLst>
              <a:ext uri="{FF2B5EF4-FFF2-40B4-BE49-F238E27FC236}">
                <a16:creationId xmlns:a16="http://schemas.microsoft.com/office/drawing/2014/main" id="{F6C7767C-C905-4F3C-83A4-070D3288FCF3}"/>
              </a:ext>
            </a:extLst>
          </p:cNvPr>
          <p:cNvSpPr/>
          <p:nvPr/>
        </p:nvSpPr>
        <p:spPr>
          <a:xfrm>
            <a:off x="3008074" y="3413709"/>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CE9C7E-6376-4CDD-B3E8-76E6821C5C76}"/>
              </a:ext>
            </a:extLst>
          </p:cNvPr>
          <p:cNvSpPr txBox="1"/>
          <p:nvPr/>
        </p:nvSpPr>
        <p:spPr>
          <a:xfrm>
            <a:off x="3185185" y="3550318"/>
            <a:ext cx="1445742" cy="461665"/>
          </a:xfrm>
          <a:prstGeom prst="rect">
            <a:avLst/>
          </a:prstGeom>
          <a:noFill/>
        </p:spPr>
        <p:txBody>
          <a:bodyPr wrap="square" rtlCol="0">
            <a:spAutoFit/>
          </a:bodyPr>
          <a:lstStyle/>
          <a:p>
            <a:r>
              <a:rPr kumimoji="1" lang="en-US" altLang="ja-JP" sz="2400" b="1">
                <a:latin typeface="Arial" panose="020B0604020202020204" pitchFamily="34" charset="0"/>
              </a:rPr>
              <a:t>200 mV</a:t>
            </a:r>
            <a:endParaRPr kumimoji="1" lang="ja-JP" altLang="en-US" sz="2400" b="1">
              <a:latin typeface="Arial" panose="020B0604020202020204" pitchFamily="34" charset="0"/>
            </a:endParaRPr>
          </a:p>
        </p:txBody>
      </p:sp>
      <p:sp>
        <p:nvSpPr>
          <p:cNvPr id="12" name="矢印: 上下 11">
            <a:extLst>
              <a:ext uri="{FF2B5EF4-FFF2-40B4-BE49-F238E27FC236}">
                <a16:creationId xmlns:a16="http://schemas.microsoft.com/office/drawing/2014/main" id="{2BAF9AC3-4992-4C90-A31E-B2A76589C201}"/>
              </a:ext>
            </a:extLst>
          </p:cNvPr>
          <p:cNvSpPr/>
          <p:nvPr/>
        </p:nvSpPr>
        <p:spPr>
          <a:xfrm rot="5400000">
            <a:off x="2487030" y="2937776"/>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6CEC69D-2F97-42E6-A70F-771ED46DB7B8}"/>
              </a:ext>
            </a:extLst>
          </p:cNvPr>
          <p:cNvSpPr txBox="1"/>
          <p:nvPr/>
        </p:nvSpPr>
        <p:spPr>
          <a:xfrm>
            <a:off x="1937156" y="2875439"/>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1512845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94FC34-CE7B-4CB9-84C2-E0CAD2CA1C2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E59CD529-9CF9-45DF-9FCD-8E7DA4BFBEE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10D29E6-EB0F-4F15-BDA1-5A48437719DE}"/>
              </a:ext>
            </a:extLst>
          </p:cNvPr>
          <p:cNvSpPr>
            <a:spLocks noGrp="1"/>
          </p:cNvSpPr>
          <p:nvPr>
            <p:ph type="title"/>
          </p:nvPr>
        </p:nvSpPr>
        <p:spPr/>
        <p:txBody>
          <a:bodyPr/>
          <a:lstStyle/>
          <a:p>
            <a:r>
              <a:rPr kumimoji="1" lang="en-US" altLang="ja-JP"/>
              <a:t>Previous MPPC board w/ 5t11w scinti @ V</a:t>
            </a:r>
            <a:r>
              <a:rPr kumimoji="1" lang="en-US" altLang="ja-JP" baseline="-25000"/>
              <a:t>b</a:t>
            </a:r>
            <a:r>
              <a:rPr kumimoji="1" lang="en-US" altLang="ja-JP"/>
              <a:t>=44.7 V ToF-2 side</a:t>
            </a:r>
            <a:endParaRPr kumimoji="1" lang="ja-JP" altLang="en-US"/>
          </a:p>
        </p:txBody>
      </p:sp>
      <p:pic>
        <p:nvPicPr>
          <p:cNvPr id="6" name="図 5">
            <a:extLst>
              <a:ext uri="{FF2B5EF4-FFF2-40B4-BE49-F238E27FC236}">
                <a16:creationId xmlns:a16="http://schemas.microsoft.com/office/drawing/2014/main" id="{07E20995-0958-4626-97DA-ABCC7D7757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2335" y="540000"/>
            <a:ext cx="10530000" cy="6318000"/>
          </a:xfrm>
          <a:prstGeom prst="rect">
            <a:avLst/>
          </a:prstGeom>
        </p:spPr>
      </p:pic>
      <p:sp>
        <p:nvSpPr>
          <p:cNvPr id="8" name="矢印: 上下 7">
            <a:extLst>
              <a:ext uri="{FF2B5EF4-FFF2-40B4-BE49-F238E27FC236}">
                <a16:creationId xmlns:a16="http://schemas.microsoft.com/office/drawing/2014/main" id="{F6C7767C-C905-4F3C-83A4-070D3288FCF3}"/>
              </a:ext>
            </a:extLst>
          </p:cNvPr>
          <p:cNvSpPr/>
          <p:nvPr/>
        </p:nvSpPr>
        <p:spPr>
          <a:xfrm>
            <a:off x="3008074" y="3413709"/>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CE9C7E-6376-4CDD-B3E8-76E6821C5C76}"/>
              </a:ext>
            </a:extLst>
          </p:cNvPr>
          <p:cNvSpPr txBox="1"/>
          <p:nvPr/>
        </p:nvSpPr>
        <p:spPr>
          <a:xfrm>
            <a:off x="3185185" y="3550318"/>
            <a:ext cx="1445742" cy="461665"/>
          </a:xfrm>
          <a:prstGeom prst="rect">
            <a:avLst/>
          </a:prstGeom>
          <a:noFill/>
        </p:spPr>
        <p:txBody>
          <a:bodyPr wrap="square" rtlCol="0">
            <a:spAutoFit/>
          </a:bodyPr>
          <a:lstStyle/>
          <a:p>
            <a:r>
              <a:rPr kumimoji="1" lang="en-US" altLang="ja-JP" sz="2400" b="1">
                <a:latin typeface="Arial" panose="020B0604020202020204" pitchFamily="34" charset="0"/>
              </a:rPr>
              <a:t>200 mV</a:t>
            </a:r>
            <a:endParaRPr kumimoji="1" lang="ja-JP" altLang="en-US" sz="2400" b="1">
              <a:latin typeface="Arial" panose="020B0604020202020204" pitchFamily="34" charset="0"/>
            </a:endParaRPr>
          </a:p>
        </p:txBody>
      </p:sp>
      <p:sp>
        <p:nvSpPr>
          <p:cNvPr id="12" name="矢印: 上下 11">
            <a:extLst>
              <a:ext uri="{FF2B5EF4-FFF2-40B4-BE49-F238E27FC236}">
                <a16:creationId xmlns:a16="http://schemas.microsoft.com/office/drawing/2014/main" id="{2BAF9AC3-4992-4C90-A31E-B2A76589C201}"/>
              </a:ext>
            </a:extLst>
          </p:cNvPr>
          <p:cNvSpPr/>
          <p:nvPr/>
        </p:nvSpPr>
        <p:spPr>
          <a:xfrm rot="5400000">
            <a:off x="2487030" y="2937776"/>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6CEC69D-2F97-42E6-A70F-771ED46DB7B8}"/>
              </a:ext>
            </a:extLst>
          </p:cNvPr>
          <p:cNvSpPr txBox="1"/>
          <p:nvPr/>
        </p:nvSpPr>
        <p:spPr>
          <a:xfrm>
            <a:off x="1937156" y="2875439"/>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4114146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71965"/>
            <a:ext cx="12192000"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087380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071965"/>
            <a:ext cx="12191998"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72027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86" y="1071965"/>
            <a:ext cx="12185227"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71202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stretch>
            <a:fillRect/>
          </a:stretch>
        </p:blipFill>
        <p:spPr>
          <a:xfrm>
            <a:off x="0" y="1070357"/>
            <a:ext cx="12192000" cy="5787643"/>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TESTrun088_TriScinti_Ref2ToF_00.pdf</a:t>
            </a:r>
            <a:endParaRPr kumimoji="1" lang="ja-JP" altLang="en-US" b="1">
              <a:latin typeface="Arial" panose="020B0604020202020204" pitchFamily="34" charset="0"/>
            </a:endParaRPr>
          </a:p>
        </p:txBody>
      </p:sp>
      <p:sp>
        <p:nvSpPr>
          <p:cNvPr id="5" name="四角形: 角を丸くする 4">
            <a:extLst>
              <a:ext uri="{FF2B5EF4-FFF2-40B4-BE49-F238E27FC236}">
                <a16:creationId xmlns:a16="http://schemas.microsoft.com/office/drawing/2014/main" id="{A92AC93A-0476-43CA-9B65-2BC17D183D54}"/>
              </a:ext>
            </a:extLst>
          </p:cNvPr>
          <p:cNvSpPr/>
          <p:nvPr/>
        </p:nvSpPr>
        <p:spPr>
          <a:xfrm>
            <a:off x="3639066" y="5771167"/>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77F2465-9BE2-41E6-BC30-14833F779F5F}"/>
              </a:ext>
            </a:extLst>
          </p:cNvPr>
          <p:cNvSpPr/>
          <p:nvPr/>
        </p:nvSpPr>
        <p:spPr>
          <a:xfrm>
            <a:off x="9697996" y="2883805"/>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DA9C1-A940-4AFB-953D-52FD988D079B}"/>
                  </a:ext>
                </a:extLst>
              </p:cNvPr>
              <p:cNvSpPr txBox="1"/>
              <p:nvPr/>
            </p:nvSpPr>
            <p:spPr>
              <a:xfrm>
                <a:off x="6998058" y="3910489"/>
                <a:ext cx="4889142" cy="1966051"/>
              </a:xfrm>
              <a:prstGeom prst="rect">
                <a:avLst/>
              </a:prstGeom>
              <a:noFill/>
            </p:spPr>
            <p:txBody>
              <a:bodyPr wrap="square" rtlCol="0">
                <a:spAutoFit/>
              </a:bodyPr>
              <a:lstStyle/>
              <a:p>
                <a:r>
                  <a:rPr kumimoji="1" lang="en-US" altLang="ja-JP" sz="1200" b="1">
                    <a:latin typeface="Arial" panose="020B0604020202020204" pitchFamily="34" charset="0"/>
                    <a:ea typeface="游ゴシック" panose="020B0400000000000000" pitchFamily="50" charset="-128"/>
                  </a:rPr>
                  <a:t>ToF-1, 2</a:t>
                </a:r>
                <a:r>
                  <a:rPr kumimoji="1" lang="ja-JP" altLang="en-US" sz="1200" b="1">
                    <a:latin typeface="Arial" panose="020B0604020202020204" pitchFamily="34" charset="0"/>
                    <a:ea typeface="游ゴシック" panose="020B0400000000000000" pitchFamily="50" charset="-128"/>
                  </a:rPr>
                  <a:t>を</a:t>
                </a:r>
                <a:endParaRPr kumimoji="1" lang="en-US" altLang="ja-JP" sz="1200"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sz="1200" b="1" i="1" smtClean="0">
                              <a:latin typeface="Cambria Math" panose="02040503050406030204" pitchFamily="18" charset="0"/>
                              <a:ea typeface="游ゴシック" panose="020B0400000000000000" pitchFamily="50" charset="-128"/>
                            </a:rPr>
                          </m:ctrlPr>
                        </m:fPr>
                        <m:num>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sz="1200" b="1" i="1" smtClean="0">
                                  <a:latin typeface="Cambria Math" panose="02040503050406030204" pitchFamily="18" charset="0"/>
                                  <a:ea typeface="游ゴシック" panose="020B0400000000000000" pitchFamily="50" charset="-128"/>
                                </a:rPr>
                              </m:ctrlPr>
                            </m:radPr>
                            <m:deg/>
                            <m:e>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𝒑</m:t>
                                  </m:r>
                                </m:e>
                                <m:sub>
                                  <m:r>
                                    <a:rPr kumimoji="1" lang="en-US" altLang="ja-JP" sz="1200" b="1" i="1">
                                      <a:latin typeface="Cambria Math" panose="02040503050406030204" pitchFamily="18" charset="0"/>
                                    </a:rPr>
                                    <m:t>𝟏</m:t>
                                  </m:r>
                                </m:sub>
                              </m:sSub>
                            </m:e>
                          </m:rad>
                        </m:den>
                      </m:f>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𝟐</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ja-JP" altLang="en-US" sz="1200" b="1">
                    <a:latin typeface="Arial" panose="020B0604020202020204" pitchFamily="34" charset="0"/>
                    <a:ea typeface="游ゴシック" panose="020B0400000000000000" pitchFamily="50" charset="-128"/>
                  </a:rPr>
                  <a:t>でフィットした</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スケールの係数</a:t>
                </a:r>
                <a:r>
                  <a:rPr kumimoji="1" lang="en-US" altLang="ja-JP" sz="1200">
                    <a:latin typeface="Arial" panose="020B0604020202020204" pitchFamily="34" charset="0"/>
                    <a:ea typeface="游ゴシック" panose="020B0400000000000000" pitchFamily="50" charset="-128"/>
                  </a:rPr>
                  <a:t>(p</a:t>
                </a:r>
                <a:r>
                  <a:rPr kumimoji="1" lang="en-US" altLang="ja-JP" sz="1200" baseline="-25000">
                    <a:latin typeface="Arial" panose="020B0604020202020204" pitchFamily="34" charset="0"/>
                    <a:ea typeface="游ゴシック" panose="020B0400000000000000" pitchFamily="50" charset="-128"/>
                  </a:rPr>
                  <a:t>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が異様に大きい。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タイムウォークによる曲率</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があらわに見えていないことが原因でペデスタル的な係数</a:t>
                </a:r>
                <a:r>
                  <a:rPr kumimoji="1" lang="en-US" altLang="ja-JP" sz="1200">
                    <a:latin typeface="Arial" panose="020B0604020202020204" pitchFamily="34" charset="0"/>
                    <a:ea typeface="游ゴシック" panose="020B0400000000000000" pitchFamily="50" charset="-128"/>
                  </a:rPr>
                  <a:t>(p1)</a:t>
                </a:r>
                <a:r>
                  <a:rPr kumimoji="1" lang="ja-JP" altLang="en-US" sz="1200">
                    <a:latin typeface="Arial" panose="020B0604020202020204" pitchFamily="34" charset="0"/>
                    <a:ea typeface="游ゴシック" panose="020B0400000000000000" pitchFamily="50" charset="-128"/>
                  </a:rPr>
                  <a:t>大きくなっている。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曲率的なパラメータが大きくなりすぎることで</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関数を定数倍して差し引くという今までの手法が機能しない。</a:t>
                </a:r>
                <a:endParaRPr kumimoji="1" lang="en-US" altLang="ja-JP" sz="1200">
                  <a:latin typeface="Arial" panose="020B0604020202020204" pitchFamily="34" charset="0"/>
                  <a:ea typeface="游ゴシック" panose="020B0400000000000000" pitchFamily="50" charset="-128"/>
                </a:endParaRPr>
              </a:p>
            </p:txBody>
          </p:sp>
        </mc:Choice>
        <mc:Fallback xmlns="">
          <p:sp>
            <p:nvSpPr>
              <p:cNvPr id="11" name="テキスト ボックス 10">
                <a:extLst>
                  <a:ext uri="{FF2B5EF4-FFF2-40B4-BE49-F238E27FC236}">
                    <a16:creationId xmlns:a16="http://schemas.microsoft.com/office/drawing/2014/main" id="{CD8DA9C1-A940-4AFB-953D-52FD988D079B}"/>
                  </a:ext>
                </a:extLst>
              </p:cNvPr>
              <p:cNvSpPr txBox="1">
                <a:spLocks noRot="1" noChangeAspect="1" noMove="1" noResize="1" noEditPoints="1" noAdjustHandles="1" noChangeArrowheads="1" noChangeShapeType="1" noTextEdit="1"/>
              </p:cNvSpPr>
              <p:nvPr/>
            </p:nvSpPr>
            <p:spPr>
              <a:xfrm>
                <a:off x="6998058" y="3910489"/>
                <a:ext cx="4889142" cy="1966051"/>
              </a:xfrm>
              <a:prstGeom prst="rect">
                <a:avLst/>
              </a:prstGeom>
              <a:blipFill>
                <a:blip r:embed="rId3"/>
                <a:stretch>
                  <a:fillRect l="-125" t="-619" b="-15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042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9BC9ED-B65D-42DD-9572-FF387628A41D}"/>
              </a:ext>
            </a:extLst>
          </p:cNvPr>
          <p:cNvSpPr>
            <a:spLocks noGrp="1"/>
          </p:cNvSpPr>
          <p:nvPr>
            <p:ph type="title"/>
          </p:nvPr>
        </p:nvSpPr>
        <p:spPr/>
        <p:txBody>
          <a:bodyPr/>
          <a:lstStyle/>
          <a:p>
            <a:r>
              <a:rPr lang="en-US" altLang="ja-JP"/>
              <a:t>New collimator installation</a:t>
            </a:r>
            <a:endParaRPr kumimoji="1" lang="ja-JP" altLang="en-US"/>
          </a:p>
        </p:txBody>
      </p:sp>
      <p:sp>
        <p:nvSpPr>
          <p:cNvPr id="3" name="コンテンツ プレースホルダー 2">
            <a:extLst>
              <a:ext uri="{FF2B5EF4-FFF2-40B4-BE49-F238E27FC236}">
                <a16:creationId xmlns:a16="http://schemas.microsoft.com/office/drawing/2014/main" id="{A76134FC-E465-4677-9D24-2C735D73FAFD}"/>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E69E8F0-525E-4495-B44B-BB6CC2BDA8C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0B682C1A-52D8-455F-B5CB-D2AA45E09BEC}"/>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7" name="十字形 6">
            <a:extLst>
              <a:ext uri="{FF2B5EF4-FFF2-40B4-BE49-F238E27FC236}">
                <a16:creationId xmlns:a16="http://schemas.microsoft.com/office/drawing/2014/main" id="{8D168F07-9ED5-4BFC-AF96-01128C043198}"/>
              </a:ext>
            </a:extLst>
          </p:cNvPr>
          <p:cNvSpPr/>
          <p:nvPr/>
        </p:nvSpPr>
        <p:spPr>
          <a:xfrm>
            <a:off x="1399032" y="890021"/>
            <a:ext cx="3392905" cy="2538979"/>
          </a:xfrm>
          <a:custGeom>
            <a:avLst/>
            <a:gdLst>
              <a:gd name="connsiteX0" fmla="*/ 0 w 3392905"/>
              <a:gd name="connsiteY0" fmla="*/ 374445 h 1949116"/>
              <a:gd name="connsiteX1" fmla="*/ 374445 w 3392905"/>
              <a:gd name="connsiteY1" fmla="*/ 374445 h 1949116"/>
              <a:gd name="connsiteX2" fmla="*/ 374445 w 3392905"/>
              <a:gd name="connsiteY2" fmla="*/ 0 h 1949116"/>
              <a:gd name="connsiteX3" fmla="*/ 3018460 w 3392905"/>
              <a:gd name="connsiteY3" fmla="*/ 0 h 1949116"/>
              <a:gd name="connsiteX4" fmla="*/ 3018460 w 3392905"/>
              <a:gd name="connsiteY4" fmla="*/ 374445 h 1949116"/>
              <a:gd name="connsiteX5" fmla="*/ 3392905 w 3392905"/>
              <a:gd name="connsiteY5" fmla="*/ 374445 h 1949116"/>
              <a:gd name="connsiteX6" fmla="*/ 3392905 w 3392905"/>
              <a:gd name="connsiteY6" fmla="*/ 1574671 h 1949116"/>
              <a:gd name="connsiteX7" fmla="*/ 3018460 w 3392905"/>
              <a:gd name="connsiteY7" fmla="*/ 1574671 h 1949116"/>
              <a:gd name="connsiteX8" fmla="*/ 3018460 w 3392905"/>
              <a:gd name="connsiteY8" fmla="*/ 1949116 h 1949116"/>
              <a:gd name="connsiteX9" fmla="*/ 374445 w 3392905"/>
              <a:gd name="connsiteY9" fmla="*/ 1949116 h 1949116"/>
              <a:gd name="connsiteX10" fmla="*/ 374445 w 3392905"/>
              <a:gd name="connsiteY10" fmla="*/ 1574671 h 1949116"/>
              <a:gd name="connsiteX11" fmla="*/ 0 w 3392905"/>
              <a:gd name="connsiteY11" fmla="*/ 1574671 h 1949116"/>
              <a:gd name="connsiteX12" fmla="*/ 0 w 3392905"/>
              <a:gd name="connsiteY12" fmla="*/ 374445 h 1949116"/>
              <a:gd name="connsiteX0" fmla="*/ 0 w 3392905"/>
              <a:gd name="connsiteY0" fmla="*/ 374445 h 1949116"/>
              <a:gd name="connsiteX1" fmla="*/ 374445 w 3392905"/>
              <a:gd name="connsiteY1" fmla="*/ 374445 h 1949116"/>
              <a:gd name="connsiteX2" fmla="*/ 362413 w 3392905"/>
              <a:gd name="connsiteY2" fmla="*/ 1046747 h 1949116"/>
              <a:gd name="connsiteX3" fmla="*/ 3018460 w 3392905"/>
              <a:gd name="connsiteY3" fmla="*/ 0 h 1949116"/>
              <a:gd name="connsiteX4" fmla="*/ 3018460 w 3392905"/>
              <a:gd name="connsiteY4" fmla="*/ 374445 h 1949116"/>
              <a:gd name="connsiteX5" fmla="*/ 3392905 w 3392905"/>
              <a:gd name="connsiteY5" fmla="*/ 374445 h 1949116"/>
              <a:gd name="connsiteX6" fmla="*/ 3392905 w 3392905"/>
              <a:gd name="connsiteY6" fmla="*/ 1574671 h 1949116"/>
              <a:gd name="connsiteX7" fmla="*/ 3018460 w 3392905"/>
              <a:gd name="connsiteY7" fmla="*/ 1574671 h 1949116"/>
              <a:gd name="connsiteX8" fmla="*/ 3018460 w 3392905"/>
              <a:gd name="connsiteY8" fmla="*/ 1949116 h 1949116"/>
              <a:gd name="connsiteX9" fmla="*/ 374445 w 3392905"/>
              <a:gd name="connsiteY9" fmla="*/ 1949116 h 1949116"/>
              <a:gd name="connsiteX10" fmla="*/ 374445 w 3392905"/>
              <a:gd name="connsiteY10" fmla="*/ 1574671 h 1949116"/>
              <a:gd name="connsiteX11" fmla="*/ 0 w 3392905"/>
              <a:gd name="connsiteY11" fmla="*/ 1574671 h 1949116"/>
              <a:gd name="connsiteX12" fmla="*/ 0 w 3392905"/>
              <a:gd name="connsiteY12" fmla="*/ 374445 h 1949116"/>
              <a:gd name="connsiteX0" fmla="*/ 0 w 3392905"/>
              <a:gd name="connsiteY0" fmla="*/ 0 h 1574671"/>
              <a:gd name="connsiteX1" fmla="*/ 374445 w 3392905"/>
              <a:gd name="connsiteY1" fmla="*/ 0 h 1574671"/>
              <a:gd name="connsiteX2" fmla="*/ 362413 w 3392905"/>
              <a:gd name="connsiteY2" fmla="*/ 672302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1574671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574671"/>
              <a:gd name="connsiteX1" fmla="*/ 374445 w 3392905"/>
              <a:gd name="connsiteY1" fmla="*/ 0 h 1574671"/>
              <a:gd name="connsiteX2" fmla="*/ 362413 w 3392905"/>
              <a:gd name="connsiteY2" fmla="*/ 383544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1574671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574671"/>
              <a:gd name="connsiteX1" fmla="*/ 374445 w 3392905"/>
              <a:gd name="connsiteY1" fmla="*/ 0 h 1574671"/>
              <a:gd name="connsiteX2" fmla="*/ 362413 w 3392905"/>
              <a:gd name="connsiteY2" fmla="*/ 383544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708398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200226"/>
              <a:gd name="connsiteX1" fmla="*/ 374445 w 3392905"/>
              <a:gd name="connsiteY1" fmla="*/ 0 h 1200226"/>
              <a:gd name="connsiteX2" fmla="*/ 362413 w 3392905"/>
              <a:gd name="connsiteY2" fmla="*/ 383544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0839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0839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8058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915866 w 3392905"/>
              <a:gd name="connsiteY9" fmla="*/ 78058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3018460 w 3392905"/>
              <a:gd name="connsiteY7" fmla="*/ 1200226 h 1207506"/>
              <a:gd name="connsiteX8" fmla="*/ 3030492 w 3392905"/>
              <a:gd name="connsiteY8" fmla="*/ 780586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3030492 w 3392905"/>
              <a:gd name="connsiteY8" fmla="*/ 780586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915866 w 3392905"/>
              <a:gd name="connsiteY9" fmla="*/ 78058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392818 w 3392905"/>
              <a:gd name="connsiteY8" fmla="*/ 76602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2549228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771486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783518 w 3392905"/>
              <a:gd name="connsiteY1" fmla="*/ 14559 h 1207506"/>
              <a:gd name="connsiteX2" fmla="*/ 771486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7280 h 1214786"/>
              <a:gd name="connsiteX1" fmla="*/ 783518 w 3392905"/>
              <a:gd name="connsiteY1" fmla="*/ 0 h 1214786"/>
              <a:gd name="connsiteX2" fmla="*/ 771486 w 3392905"/>
              <a:gd name="connsiteY2" fmla="*/ 366761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07582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07582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671309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70987 w 3392905"/>
              <a:gd name="connsiteY7" fmla="*/ 1203119 h 1214786"/>
              <a:gd name="connsiteX8" fmla="*/ 2671309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70987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247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13113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18946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92905" h="1214786">
                <a:moveTo>
                  <a:pt x="0" y="1447"/>
                </a:moveTo>
                <a:lnTo>
                  <a:pt x="783518" y="0"/>
                </a:lnTo>
                <a:lnTo>
                  <a:pt x="771486" y="359482"/>
                </a:lnTo>
                <a:lnTo>
                  <a:pt x="2549228" y="342698"/>
                </a:lnTo>
                <a:lnTo>
                  <a:pt x="2549228" y="21839"/>
                </a:lnTo>
                <a:lnTo>
                  <a:pt x="3392905" y="18946"/>
                </a:lnTo>
                <a:lnTo>
                  <a:pt x="3392905" y="1207506"/>
                </a:lnTo>
                <a:lnTo>
                  <a:pt x="2646603" y="1203119"/>
                </a:lnTo>
                <a:cubicBezTo>
                  <a:pt x="2646710" y="1094366"/>
                  <a:pt x="2646818" y="985613"/>
                  <a:pt x="2646925" y="876860"/>
                </a:cubicBezTo>
                <a:lnTo>
                  <a:pt x="831645" y="868088"/>
                </a:lnTo>
                <a:lnTo>
                  <a:pt x="831645" y="1214786"/>
                </a:lnTo>
                <a:lnTo>
                  <a:pt x="0" y="1207506"/>
                </a:lnTo>
                <a:lnTo>
                  <a:pt x="0" y="1447"/>
                </a:lnTo>
                <a:close/>
              </a:path>
            </a:pathLst>
          </a:cu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71BCCDE-BE3A-4855-BE81-81F5BC46F150}"/>
              </a:ext>
            </a:extLst>
          </p:cNvPr>
          <p:cNvSpPr/>
          <p:nvPr/>
        </p:nvSpPr>
        <p:spPr>
          <a:xfrm>
            <a:off x="2901766" y="1609344"/>
            <a:ext cx="401920" cy="11116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下 9">
            <a:extLst>
              <a:ext uri="{FF2B5EF4-FFF2-40B4-BE49-F238E27FC236}">
                <a16:creationId xmlns:a16="http://schemas.microsoft.com/office/drawing/2014/main" id="{B3CE10C4-FA27-4253-A061-37B117C6715C}"/>
              </a:ext>
            </a:extLst>
          </p:cNvPr>
          <p:cNvSpPr/>
          <p:nvPr/>
        </p:nvSpPr>
        <p:spPr>
          <a:xfrm>
            <a:off x="1072354" y="920154"/>
            <a:ext cx="191222" cy="2508846"/>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770BE22-45BE-41C5-B54B-EE31CECCFBC8}"/>
              </a:ext>
            </a:extLst>
          </p:cNvPr>
          <p:cNvSpPr txBox="1"/>
          <p:nvPr/>
        </p:nvSpPr>
        <p:spPr>
          <a:xfrm>
            <a:off x="4658" y="2351673"/>
            <a:ext cx="1135023" cy="369332"/>
          </a:xfrm>
          <a:prstGeom prst="rect">
            <a:avLst/>
          </a:prstGeom>
          <a:noFill/>
        </p:spPr>
        <p:txBody>
          <a:bodyPr wrap="square" rtlCol="0">
            <a:spAutoFit/>
          </a:bodyPr>
          <a:lstStyle/>
          <a:p>
            <a:r>
              <a:rPr kumimoji="1" lang="en-US" altLang="ja-JP">
                <a:latin typeface="Arial" panose="020B0604020202020204" pitchFamily="34" charset="0"/>
              </a:rPr>
              <a:t>~20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17" name="正方形/長方形 16">
            <a:extLst>
              <a:ext uri="{FF2B5EF4-FFF2-40B4-BE49-F238E27FC236}">
                <a16:creationId xmlns:a16="http://schemas.microsoft.com/office/drawing/2014/main" id="{C1BF1B46-8437-40F1-8EC3-F29397DD86CB}"/>
              </a:ext>
            </a:extLst>
          </p:cNvPr>
          <p:cNvSpPr/>
          <p:nvPr/>
        </p:nvSpPr>
        <p:spPr>
          <a:xfrm>
            <a:off x="2223987" y="2711337"/>
            <a:ext cx="1810403" cy="835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下 13">
            <a:extLst>
              <a:ext uri="{FF2B5EF4-FFF2-40B4-BE49-F238E27FC236}">
                <a16:creationId xmlns:a16="http://schemas.microsoft.com/office/drawing/2014/main" id="{D72FD7B6-504B-43EC-ACCA-483A51BFA4DE}"/>
              </a:ext>
            </a:extLst>
          </p:cNvPr>
          <p:cNvSpPr/>
          <p:nvPr/>
        </p:nvSpPr>
        <p:spPr>
          <a:xfrm>
            <a:off x="4915832" y="2711337"/>
            <a:ext cx="134654" cy="704088"/>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0D14E65-A553-44C8-9634-DBAB0B683835}"/>
              </a:ext>
            </a:extLst>
          </p:cNvPr>
          <p:cNvSpPr txBox="1"/>
          <p:nvPr/>
        </p:nvSpPr>
        <p:spPr>
          <a:xfrm>
            <a:off x="5123279" y="2878715"/>
            <a:ext cx="1135023" cy="369332"/>
          </a:xfrm>
          <a:prstGeom prst="rect">
            <a:avLst/>
          </a:prstGeom>
          <a:noFill/>
        </p:spPr>
        <p:txBody>
          <a:bodyPr wrap="square" rtlCol="0">
            <a:spAutoFit/>
          </a:bodyPr>
          <a:lstStyle/>
          <a:p>
            <a:r>
              <a:rPr kumimoji="1" lang="en-US" altLang="ja-JP">
                <a:latin typeface="Arial" panose="020B0604020202020204" pitchFamily="34" charset="0"/>
              </a:rPr>
              <a:t>~5</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21" name="正方形/長方形 20">
            <a:extLst>
              <a:ext uri="{FF2B5EF4-FFF2-40B4-BE49-F238E27FC236}">
                <a16:creationId xmlns:a16="http://schemas.microsoft.com/office/drawing/2014/main" id="{E2BA1CD6-7397-4810-B254-AE11F5581F9F}"/>
              </a:ext>
            </a:extLst>
          </p:cNvPr>
          <p:cNvSpPr/>
          <p:nvPr/>
        </p:nvSpPr>
        <p:spPr>
          <a:xfrm>
            <a:off x="6973824" y="2133617"/>
            <a:ext cx="4693920" cy="129538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C063B33-FFA3-45D1-B359-E37EEF36DFFF}"/>
              </a:ext>
            </a:extLst>
          </p:cNvPr>
          <p:cNvSpPr/>
          <p:nvPr/>
        </p:nvSpPr>
        <p:spPr>
          <a:xfrm>
            <a:off x="8415582" y="2709657"/>
            <a:ext cx="1810403" cy="835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206542A-5376-436D-8648-7CB0D63A6056}"/>
              </a:ext>
            </a:extLst>
          </p:cNvPr>
          <p:cNvSpPr/>
          <p:nvPr/>
        </p:nvSpPr>
        <p:spPr>
          <a:xfrm>
            <a:off x="9119823" y="2133617"/>
            <a:ext cx="401920" cy="5560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34247D4-0862-4AD7-871A-CEEAFBA2431C}"/>
              </a:ext>
            </a:extLst>
          </p:cNvPr>
          <p:cNvCxnSpPr>
            <a:cxnSpLocks/>
          </p:cNvCxnSpPr>
          <p:nvPr/>
        </p:nvCxnSpPr>
        <p:spPr>
          <a:xfrm flipV="1">
            <a:off x="4036113" y="2709657"/>
            <a:ext cx="4379469" cy="11348"/>
          </a:xfrm>
          <a:prstGeom prst="line">
            <a:avLst/>
          </a:prstGeom>
          <a:ln w="57150">
            <a:solidFill>
              <a:srgbClr val="0020C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A8D9AC-0B22-43EE-88DA-1EB7206F9630}"/>
              </a:ext>
            </a:extLst>
          </p:cNvPr>
          <p:cNvCxnSpPr>
            <a:cxnSpLocks/>
          </p:cNvCxnSpPr>
          <p:nvPr/>
        </p:nvCxnSpPr>
        <p:spPr>
          <a:xfrm>
            <a:off x="4036113" y="3429000"/>
            <a:ext cx="4379469" cy="0"/>
          </a:xfrm>
          <a:prstGeom prst="line">
            <a:avLst/>
          </a:prstGeom>
          <a:ln w="57150">
            <a:solidFill>
              <a:srgbClr val="0020C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ED536E0B-CC01-4674-AF2E-D1781C64345B}"/>
              </a:ext>
            </a:extLst>
          </p:cNvPr>
          <p:cNvSpPr txBox="1"/>
          <p:nvPr/>
        </p:nvSpPr>
        <p:spPr>
          <a:xfrm>
            <a:off x="511754" y="5389248"/>
            <a:ext cx="7045272" cy="646331"/>
          </a:xfrm>
          <a:prstGeom prst="rect">
            <a:avLst/>
          </a:prstGeom>
          <a:noFill/>
        </p:spPr>
        <p:txBody>
          <a:bodyPr wrap="square" rtlCol="0">
            <a:spAutoFit/>
          </a:bodyPr>
          <a:lstStyle/>
          <a:p>
            <a:r>
              <a:rPr kumimoji="1" lang="ja-JP" altLang="en-US"/>
              <a:t>コリメータの穴からカウンターまでの距離が短縮されたことで</a:t>
            </a:r>
            <a:endParaRPr kumimoji="1" lang="en-US" altLang="ja-JP"/>
          </a:p>
          <a:p>
            <a:r>
              <a:rPr kumimoji="1" lang="ja-JP" altLang="en-US"/>
              <a:t>レートが向上したものと考えられる</a:t>
            </a:r>
          </a:p>
        </p:txBody>
      </p:sp>
    </p:spTree>
    <p:extLst>
      <p:ext uri="{BB962C8B-B14F-4D97-AF65-F5344CB8AC3E}">
        <p14:creationId xmlns:p14="http://schemas.microsoft.com/office/powerpoint/2010/main" val="3785342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stretch>
            <a:fillRect/>
          </a:stretch>
        </p:blipFill>
        <p:spPr>
          <a:xfrm>
            <a:off x="0" y="540000"/>
            <a:ext cx="12192000" cy="5787642"/>
          </a:xfrm>
          <a:prstGeom prst="rect">
            <a:avLst/>
          </a:prstGeom>
        </p:spPr>
      </p:pic>
    </p:spTree>
    <p:extLst>
      <p:ext uri="{BB962C8B-B14F-4D97-AF65-F5344CB8AC3E}">
        <p14:creationId xmlns:p14="http://schemas.microsoft.com/office/powerpoint/2010/main" val="1110962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12192000" cy="5787641"/>
          </a:xfrm>
          <a:prstGeom prst="rect">
            <a:avLst/>
          </a:prstGeom>
        </p:spPr>
      </p:pic>
    </p:spTree>
    <p:extLst>
      <p:ext uri="{BB962C8B-B14F-4D97-AF65-F5344CB8AC3E}">
        <p14:creationId xmlns:p14="http://schemas.microsoft.com/office/powerpoint/2010/main" val="159019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1"/>
          </a:xfrm>
          <a:prstGeom prst="rect">
            <a:avLst/>
          </a:prstGeom>
        </p:spPr>
      </p:pic>
    </p:spTree>
    <p:extLst>
      <p:ext uri="{BB962C8B-B14F-4D97-AF65-F5344CB8AC3E}">
        <p14:creationId xmlns:p14="http://schemas.microsoft.com/office/powerpoint/2010/main" val="2236903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stretch>
            <a:fillRect/>
          </a:stretch>
        </p:blipFill>
        <p:spPr>
          <a:xfrm>
            <a:off x="0" y="540000"/>
            <a:ext cx="12192000" cy="5787642"/>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7912442" y="5764002"/>
            <a:ext cx="4279558" cy="553998"/>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
        <p:nvSpPr>
          <p:cNvPr id="8" name="楕円 7">
            <a:extLst>
              <a:ext uri="{FF2B5EF4-FFF2-40B4-BE49-F238E27FC236}">
                <a16:creationId xmlns:a16="http://schemas.microsoft.com/office/drawing/2014/main" id="{DF49E0A7-3A0B-4ABA-886F-CBFF8011A2B0}"/>
              </a:ext>
            </a:extLst>
          </p:cNvPr>
          <p:cNvSpPr/>
          <p:nvPr/>
        </p:nvSpPr>
        <p:spPr>
          <a:xfrm>
            <a:off x="838200" y="1351006"/>
            <a:ext cx="687860" cy="7331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E4BC1C6-AA01-44F8-8D88-F6B0E450BA6A}"/>
              </a:ext>
            </a:extLst>
          </p:cNvPr>
          <p:cNvSpPr txBox="1"/>
          <p:nvPr/>
        </p:nvSpPr>
        <p:spPr>
          <a:xfrm>
            <a:off x="947348" y="2253294"/>
            <a:ext cx="2658766" cy="461665"/>
          </a:xfrm>
          <a:prstGeom prst="rect">
            <a:avLst/>
          </a:prstGeom>
          <a:solidFill>
            <a:srgbClr val="FFFFFF">
              <a:alpha val="68000"/>
            </a:srgbClr>
          </a:solidFill>
        </p:spPr>
        <p:txBody>
          <a:bodyPr wrap="square" rtlCol="0">
            <a:spAutoFit/>
          </a:bodyPr>
          <a:lstStyle/>
          <a:p>
            <a:r>
              <a:rPr kumimoji="1" lang="ja-JP" altLang="en-US" sz="1200" b="1">
                <a:solidFill>
                  <a:srgbClr val="FF0000"/>
                </a:solidFill>
                <a:latin typeface="Arial" panose="020B0604020202020204" pitchFamily="34" charset="0"/>
                <a:ea typeface="游ゴシック" panose="020B0400000000000000" pitchFamily="50" charset="-128"/>
              </a:rPr>
              <a:t>この辺がうまくいっていないように見える</a:t>
            </a:r>
          </a:p>
        </p:txBody>
      </p:sp>
    </p:spTree>
    <p:extLst>
      <p:ext uri="{BB962C8B-B14F-4D97-AF65-F5344CB8AC3E}">
        <p14:creationId xmlns:p14="http://schemas.microsoft.com/office/powerpoint/2010/main" val="2746708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12192000" cy="5787641"/>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7912442" y="5764002"/>
            <a:ext cx="4279558" cy="553998"/>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
        <p:nvSpPr>
          <p:cNvPr id="8" name="楕円 7">
            <a:extLst>
              <a:ext uri="{FF2B5EF4-FFF2-40B4-BE49-F238E27FC236}">
                <a16:creationId xmlns:a16="http://schemas.microsoft.com/office/drawing/2014/main" id="{DF49E0A7-3A0B-4ABA-886F-CBFF8011A2B0}"/>
              </a:ext>
            </a:extLst>
          </p:cNvPr>
          <p:cNvSpPr/>
          <p:nvPr/>
        </p:nvSpPr>
        <p:spPr>
          <a:xfrm>
            <a:off x="838200" y="1351006"/>
            <a:ext cx="687860" cy="7331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E4BC1C6-AA01-44F8-8D88-F6B0E450BA6A}"/>
              </a:ext>
            </a:extLst>
          </p:cNvPr>
          <p:cNvSpPr txBox="1"/>
          <p:nvPr/>
        </p:nvSpPr>
        <p:spPr>
          <a:xfrm>
            <a:off x="1449858" y="968188"/>
            <a:ext cx="2658766" cy="461665"/>
          </a:xfrm>
          <a:prstGeom prst="rect">
            <a:avLst/>
          </a:prstGeom>
          <a:solidFill>
            <a:srgbClr val="FFFFFF">
              <a:alpha val="68000"/>
            </a:srgbClr>
          </a:solidFill>
        </p:spPr>
        <p:txBody>
          <a:bodyPr wrap="square" rtlCol="0">
            <a:spAutoFit/>
          </a:bodyPr>
          <a:lstStyle/>
          <a:p>
            <a:r>
              <a:rPr kumimoji="1" lang="ja-JP" altLang="en-US" sz="1200" b="1">
                <a:solidFill>
                  <a:srgbClr val="FF0000"/>
                </a:solidFill>
                <a:latin typeface="Arial" panose="020B0604020202020204" pitchFamily="34" charset="0"/>
                <a:ea typeface="游ゴシック" panose="020B0400000000000000" pitchFamily="50" charset="-128"/>
              </a:rPr>
              <a:t>この辺がうまくいっていないように見える</a:t>
            </a:r>
          </a:p>
        </p:txBody>
      </p:sp>
    </p:spTree>
    <p:extLst>
      <p:ext uri="{BB962C8B-B14F-4D97-AF65-F5344CB8AC3E}">
        <p14:creationId xmlns:p14="http://schemas.microsoft.com/office/powerpoint/2010/main" val="151651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1"/>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1956501" y="1080000"/>
            <a:ext cx="4279558" cy="83099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結果は前より悪い。</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2057612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6998058" y="3910489"/>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1" smtClean="0">
                          <a:latin typeface="Cambria Math" panose="02040503050406030204" pitchFamily="18" charset="0"/>
                          <a:ea typeface="游ゴシック" panose="020B0400000000000000" pitchFamily="50" charset="-128"/>
                        </a:rPr>
                        <m:t>𝑸𝑫𝑪</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6998058" y="3910489"/>
                <a:ext cx="4279558" cy="1425647"/>
              </a:xfrm>
              <a:prstGeom prst="rect">
                <a:avLst/>
              </a:prstGeom>
              <a:blipFill>
                <a:blip r:embed="rId3"/>
                <a:stretch>
                  <a:fillRect l="-1282" t="-2564"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3029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descr="&#10;">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540000"/>
            <a:ext cx="12191996" cy="578764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6998058" y="3910489"/>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1" smtClean="0">
                          <a:latin typeface="Cambria Math" panose="02040503050406030204" pitchFamily="18" charset="0"/>
                          <a:ea typeface="游ゴシック" panose="020B0400000000000000" pitchFamily="50" charset="-128"/>
                        </a:rPr>
                        <m:t>𝑸𝑫𝑪</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6998058" y="3910489"/>
                <a:ext cx="4279558" cy="1425647"/>
              </a:xfrm>
              <a:prstGeom prst="rect">
                <a:avLst/>
              </a:prstGeom>
              <a:blipFill>
                <a:blip r:embed="rId3"/>
                <a:stretch>
                  <a:fillRect l="-1282" t="-2564"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72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540000"/>
            <a:ext cx="12191996" cy="5787639"/>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2137734" y="1150813"/>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2137734" y="1150813"/>
                <a:ext cx="4279558" cy="1425647"/>
              </a:xfrm>
              <a:prstGeom prst="rect">
                <a:avLst/>
              </a:prstGeom>
              <a:blipFill>
                <a:blip r:embed="rId3"/>
                <a:stretch>
                  <a:fillRect l="-1282" t="-2991"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78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rotWithShape="1">
          <a:blip r:embed="rId2">
            <a:extLst>
              <a:ext uri="{28A0092B-C50C-407E-A947-70E740481C1C}">
                <a14:useLocalDpi xmlns:a14="http://schemas.microsoft.com/office/drawing/2010/main" val="0"/>
              </a:ext>
            </a:extLst>
          </a:blip>
          <a:srcRect t="2731"/>
          <a:stretch/>
        </p:blipFill>
        <p:spPr>
          <a:xfrm>
            <a:off x="0" y="0"/>
            <a:ext cx="12192000" cy="6858000"/>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1223678" y="40749"/>
            <a:ext cx="10892117" cy="584775"/>
          </a:xfrm>
          <a:prstGeom prst="rect">
            <a:avLst/>
          </a:prstGeom>
          <a:noFill/>
        </p:spPr>
        <p:txBody>
          <a:bodyPr wrap="square" rtlCol="0">
            <a:spAutoFit/>
          </a:bodyPr>
          <a:lstStyle/>
          <a:p>
            <a:r>
              <a:rPr kumimoji="1" lang="en-US" altLang="ja-JP" sz="3200" b="1"/>
              <a:t>MPPC2</a:t>
            </a:r>
            <a:r>
              <a:rPr kumimoji="1" lang="ja-JP" altLang="en-US" sz="3200" b="1"/>
              <a:t>個読みでの印加電圧依存性</a:t>
            </a:r>
            <a:r>
              <a:rPr kumimoji="1" lang="en-US" altLang="ja-JP" sz="3200" b="1"/>
              <a:t> (1</a:t>
            </a:r>
            <a:r>
              <a:rPr kumimoji="1" lang="ja-JP" altLang="en-US" sz="3200" b="1"/>
              <a:t>個当たりの電圧に換算</a:t>
            </a:r>
            <a:r>
              <a:rPr kumimoji="1" lang="en-US" altLang="ja-JP" sz="3200" b="1"/>
              <a:t>)</a:t>
            </a:r>
            <a:endParaRPr kumimoji="1" lang="ja-JP" altLang="en-US" sz="3200" b="1"/>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8931442" y="5126160"/>
            <a:ext cx="1556084" cy="461665"/>
          </a:xfrm>
          <a:prstGeom prst="rect">
            <a:avLst/>
          </a:prstGeom>
          <a:noFill/>
        </p:spPr>
        <p:txBody>
          <a:bodyPr wrap="square" rtlCol="0">
            <a:spAutoFit/>
          </a:bodyPr>
          <a:lstStyle/>
          <a:p>
            <a:pPr algn="ctr"/>
            <a:r>
              <a:rPr kumimoji="1" lang="en-US" altLang="ja-JP" sz="2400" b="1">
                <a:solidFill>
                  <a:srgbClr val="FF0000"/>
                </a:solidFill>
                <a:latin typeface="Arial" panose="020B0604020202020204" pitchFamily="34" charset="0"/>
                <a:ea typeface="游ゴシック" panose="020B0400000000000000" pitchFamily="50" charset="-128"/>
              </a:rPr>
              <a:t>11 mm</a:t>
            </a:r>
            <a:r>
              <a:rPr kumimoji="1" lang="ja-JP" altLang="en-US" sz="2400" b="1">
                <a:solidFill>
                  <a:srgbClr val="FF0000"/>
                </a:solidFill>
                <a:latin typeface="Arial" panose="020B0604020202020204" pitchFamily="34" charset="0"/>
                <a:ea typeface="游ゴシック" panose="020B0400000000000000" pitchFamily="50" charset="-128"/>
              </a:rPr>
              <a:t>幅</a:t>
            </a: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1704475" y="2250646"/>
            <a:ext cx="1556084" cy="461665"/>
          </a:xfrm>
          <a:prstGeom prst="rect">
            <a:avLst/>
          </a:prstGeom>
          <a:noFill/>
        </p:spPr>
        <p:txBody>
          <a:bodyPr wrap="square" rtlCol="0">
            <a:spAutoFit/>
          </a:bodyPr>
          <a:lstStyle/>
          <a:p>
            <a:pPr algn="ctr"/>
            <a:r>
              <a:rPr kumimoji="1" lang="en-US" altLang="ja-JP" sz="2400" b="1">
                <a:solidFill>
                  <a:srgbClr val="00FF00"/>
                </a:solidFill>
                <a:latin typeface="Arial" panose="020B0604020202020204" pitchFamily="34" charset="0"/>
                <a:ea typeface="游ゴシック" panose="020B0400000000000000" pitchFamily="50" charset="-128"/>
              </a:rPr>
              <a:t>22 mm</a:t>
            </a:r>
            <a:r>
              <a:rPr kumimoji="1" lang="ja-JP" altLang="en-US" sz="2400" b="1">
                <a:solidFill>
                  <a:srgbClr val="00FF00"/>
                </a:solidFill>
                <a:latin typeface="Arial" panose="020B0604020202020204" pitchFamily="34" charset="0"/>
                <a:ea typeface="游ゴシック" panose="020B0400000000000000" pitchFamily="50" charset="-128"/>
              </a:rPr>
              <a:t>幅</a:t>
            </a: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8931442" y="2211551"/>
            <a:ext cx="1556084" cy="461665"/>
          </a:xfrm>
          <a:prstGeom prst="rect">
            <a:avLst/>
          </a:prstGeom>
          <a:noFill/>
        </p:spPr>
        <p:txBody>
          <a:bodyPr wrap="square" rtlCol="0">
            <a:spAutoFit/>
          </a:bodyPr>
          <a:lstStyle/>
          <a:p>
            <a:pPr algn="ctr"/>
            <a:r>
              <a:rPr kumimoji="1" lang="en-US" altLang="ja-JP" sz="2400" b="1">
                <a:solidFill>
                  <a:srgbClr val="00C9FF"/>
                </a:solidFill>
                <a:latin typeface="Arial" panose="020B0604020202020204" pitchFamily="34" charset="0"/>
                <a:ea typeface="游ゴシック" panose="020B0400000000000000" pitchFamily="50" charset="-128"/>
              </a:rPr>
              <a:t>44 mm</a:t>
            </a:r>
            <a:r>
              <a:rPr kumimoji="1" lang="ja-JP" altLang="en-US" sz="2400" b="1">
                <a:solidFill>
                  <a:srgbClr val="00C9FF"/>
                </a:solidFill>
                <a:latin typeface="Arial" panose="020B0604020202020204" pitchFamily="34" charset="0"/>
                <a:ea typeface="游ゴシック" panose="020B0400000000000000" pitchFamily="50" charset="-128"/>
              </a:rPr>
              <a:t>幅</a:t>
            </a:r>
          </a:p>
        </p:txBody>
      </p:sp>
    </p:spTree>
    <p:extLst>
      <p:ext uri="{BB962C8B-B14F-4D97-AF65-F5344CB8AC3E}">
        <p14:creationId xmlns:p14="http://schemas.microsoft.com/office/powerpoint/2010/main" val="212319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a:xfrm>
            <a:off x="336000" y="679625"/>
            <a:ext cx="11520000" cy="4968000"/>
          </a:xfrm>
        </p:spPr>
        <p:txBody>
          <a:bodyPr>
            <a:normAutofit/>
          </a:bodyPr>
          <a:lstStyle/>
          <a:p>
            <a:r>
              <a:rPr kumimoji="1" lang="ja-JP" altLang="en-US" sz="1200">
                <a:latin typeface=""/>
              </a:rPr>
              <a:t>データ取得の方針</a:t>
            </a:r>
            <a:r>
              <a:rPr kumimoji="1" lang="en-US" altLang="ja-JP" sz="1200">
                <a:latin typeface=""/>
              </a:rPr>
              <a:t>:</a:t>
            </a:r>
          </a:p>
          <a:p>
            <a:r>
              <a:rPr lang="ja-JP" altLang="en-US" sz="1200">
                <a:latin typeface=""/>
              </a:rPr>
              <a:t>シンチレータのサイズ依存性</a:t>
            </a:r>
            <a:r>
              <a:rPr lang="en-US" altLang="ja-JP" sz="1200">
                <a:latin typeface=""/>
              </a:rPr>
              <a:t>: EJ-230, </a:t>
            </a:r>
            <a:r>
              <a:rPr lang="ja-JP" altLang="en-US" sz="1200">
                <a:latin typeface=""/>
              </a:rPr>
              <a:t>幅</a:t>
            </a:r>
            <a:r>
              <a:rPr lang="en-US" altLang="ja-JP" sz="1200">
                <a:latin typeface=""/>
              </a:rPr>
              <a:t>11, 22, 44 mm (</a:t>
            </a:r>
            <a:r>
              <a:rPr lang="ja-JP" altLang="en-US" sz="1200">
                <a:latin typeface=""/>
              </a:rPr>
              <a:t>厚さ</a:t>
            </a:r>
            <a:r>
              <a:rPr lang="en-US" altLang="ja-JP" sz="1200">
                <a:latin typeface=""/>
              </a:rPr>
              <a:t>: 5mm, </a:t>
            </a:r>
            <a:r>
              <a:rPr lang="ja-JP" altLang="en-US" sz="1200">
                <a:latin typeface=""/>
              </a:rPr>
              <a:t>長さ</a:t>
            </a:r>
            <a:r>
              <a:rPr lang="en-US" altLang="ja-JP" sz="1200">
                <a:latin typeface=""/>
              </a:rPr>
              <a:t>: 300 mm</a:t>
            </a:r>
            <a:r>
              <a:rPr lang="ja-JP" altLang="en-US" sz="1200">
                <a:latin typeface=""/>
              </a:rPr>
              <a:t>で固定</a:t>
            </a:r>
            <a:r>
              <a:rPr lang="en-US" altLang="ja-JP" sz="1200">
                <a:latin typeface=""/>
              </a:rPr>
              <a:t>)</a:t>
            </a:r>
          </a:p>
          <a:p>
            <a:r>
              <a:rPr kumimoji="1" lang="en-US" altLang="ja-JP" sz="1200">
                <a:latin typeface=""/>
              </a:rPr>
              <a:t>MPPC</a:t>
            </a:r>
            <a:r>
              <a:rPr kumimoji="1" lang="ja-JP" altLang="en-US" sz="1200">
                <a:latin typeface=""/>
              </a:rPr>
              <a:t>の個数依存性</a:t>
            </a:r>
            <a:r>
              <a:rPr kumimoji="1" lang="en-US" altLang="ja-JP" sz="1200">
                <a:latin typeface=""/>
              </a:rPr>
              <a:t>: 1, 2, 4</a:t>
            </a:r>
            <a:r>
              <a:rPr kumimoji="1" lang="ja-JP" altLang="en-US" sz="1200">
                <a:latin typeface=""/>
              </a:rPr>
              <a:t>個直列接続</a:t>
            </a:r>
            <a:r>
              <a:rPr kumimoji="1" lang="en-US" altLang="ja-JP" sz="1200">
                <a:latin typeface=""/>
              </a:rPr>
              <a:t>(</a:t>
            </a:r>
            <a:r>
              <a:rPr kumimoji="1" lang="ja-JP" altLang="en-US" sz="1200">
                <a:latin typeface=""/>
              </a:rPr>
              <a:t>但し</a:t>
            </a:r>
            <a:r>
              <a:rPr lang="ja-JP" altLang="en-US" sz="1200">
                <a:latin typeface=""/>
              </a:rPr>
              <a:t>幅</a:t>
            </a:r>
            <a:r>
              <a:rPr lang="en-US" altLang="ja-JP" sz="1200">
                <a:latin typeface=""/>
              </a:rPr>
              <a:t>11 mm</a:t>
            </a:r>
            <a:r>
              <a:rPr lang="ja-JP" altLang="en-US" sz="1200">
                <a:latin typeface=""/>
              </a:rPr>
              <a:t>については</a:t>
            </a:r>
            <a:r>
              <a:rPr lang="en-US" altLang="ja-JP" sz="1200">
                <a:latin typeface=""/>
              </a:rPr>
              <a:t>2</a:t>
            </a:r>
            <a:r>
              <a:rPr lang="ja-JP" altLang="en-US" sz="1200">
                <a:latin typeface=""/>
              </a:rPr>
              <a:t>個直列のみ</a:t>
            </a:r>
            <a:r>
              <a:rPr kumimoji="1" lang="en-US" altLang="ja-JP" sz="1200">
                <a:latin typeface=""/>
              </a:rPr>
              <a:t>)</a:t>
            </a:r>
          </a:p>
          <a:p>
            <a:endParaRPr kumimoji="1" lang="en-US" altLang="ja-JP" sz="1200">
              <a:latin typeface=""/>
            </a:endParaRPr>
          </a:p>
          <a:p>
            <a:r>
              <a:rPr lang="ja-JP" altLang="en-US" sz="1200">
                <a:latin typeface=""/>
              </a:rPr>
              <a:t>印加電圧依存性</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+0.0-7.5 [V/Num. of MPPC]</a:t>
            </a:r>
          </a:p>
          <a:p>
            <a:r>
              <a:rPr lang="en-US" altLang="ja-JP" sz="1200">
                <a:latin typeface=""/>
              </a:rPr>
              <a:t>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 </a:t>
            </a:r>
            <a:r>
              <a:rPr lang="ja-JP" altLang="en-US" sz="1200">
                <a:latin typeface=""/>
              </a:rPr>
              <a:t>での</a:t>
            </a:r>
            <a:r>
              <a:rPr kumimoji="1" lang="en-US" altLang="ja-JP" sz="1200">
                <a:latin typeface=""/>
              </a:rPr>
              <a:t>β</a:t>
            </a:r>
            <a:r>
              <a:rPr kumimoji="1" lang="ja-JP" altLang="en-US" sz="1200">
                <a:latin typeface=""/>
              </a:rPr>
              <a:t>線を当てる位置依存性</a:t>
            </a:r>
            <a:r>
              <a:rPr kumimoji="1" lang="en-US" altLang="ja-JP" sz="1200">
                <a:latin typeface=""/>
              </a:rPr>
              <a:t>: </a:t>
            </a:r>
            <a:r>
              <a:rPr kumimoji="1" lang="ja-JP" altLang="en-US" sz="1200">
                <a:latin typeface=""/>
              </a:rPr>
              <a:t>中心</a:t>
            </a:r>
            <a:r>
              <a:rPr kumimoji="1" lang="en-US" altLang="ja-JP" sz="1200">
                <a:latin typeface=""/>
              </a:rPr>
              <a:t>, ±25 mm, ±50 mm</a:t>
            </a:r>
          </a:p>
          <a:p>
            <a:pPr marL="0" indent="0">
              <a:buNone/>
            </a:pPr>
            <a:r>
              <a:rPr lang="en-US" altLang="ja-JP" sz="1200">
                <a:latin typeface=""/>
              </a:rPr>
              <a:t>	</a:t>
            </a:r>
            <a:r>
              <a:rPr lang="ja-JP" altLang="en-US" sz="1200">
                <a:latin typeface=""/>
              </a:rPr>
              <a:t>⇒ </a:t>
            </a:r>
            <a:r>
              <a:rPr lang="en-US" altLang="ja-JP" sz="1200">
                <a:latin typeface=""/>
              </a:rPr>
              <a:t>ToF</a:t>
            </a:r>
            <a:r>
              <a:rPr lang="ja-JP" altLang="en-US" sz="1200">
                <a:latin typeface=""/>
              </a:rPr>
              <a:t>シンチレータの後ろ</a:t>
            </a:r>
            <a:r>
              <a:rPr lang="en-US" altLang="ja-JP" sz="1200">
                <a:latin typeface=""/>
              </a:rPr>
              <a:t>(</a:t>
            </a:r>
            <a:r>
              <a:rPr lang="ja-JP" altLang="en-US" sz="1200">
                <a:latin typeface=""/>
              </a:rPr>
              <a:t>最後段のリファレンスカウンター</a:t>
            </a:r>
            <a:r>
              <a:rPr lang="en-US" altLang="ja-JP" sz="1200">
                <a:latin typeface=""/>
              </a:rPr>
              <a:t>)</a:t>
            </a:r>
            <a:r>
              <a:rPr lang="ja-JP" altLang="en-US" sz="1200">
                <a:latin typeface=""/>
              </a:rPr>
              <a:t>と</a:t>
            </a:r>
            <a:r>
              <a:rPr lang="en-US" altLang="ja-JP" sz="1200">
                <a:latin typeface=""/>
              </a:rPr>
              <a:t>ToF</a:t>
            </a:r>
            <a:r>
              <a:rPr lang="ja-JP" altLang="en-US" sz="1200">
                <a:latin typeface=""/>
              </a:rPr>
              <a:t>のコインシデンスで取得</a:t>
            </a:r>
            <a:endParaRPr lang="en-US" altLang="ja-JP" sz="1200">
              <a:latin typeface=""/>
            </a:endParaRPr>
          </a:p>
          <a:p>
            <a:r>
              <a:rPr lang="ja-JP" altLang="en-US" sz="1200">
                <a:latin typeface=""/>
              </a:rPr>
              <a:t>各シンチレータ</a:t>
            </a:r>
            <a:r>
              <a:rPr lang="en-US" altLang="ja-JP" sz="1200">
                <a:latin typeface=""/>
              </a:rPr>
              <a:t>, MPPC</a:t>
            </a:r>
            <a:r>
              <a:rPr lang="ja-JP" altLang="en-US" sz="1200">
                <a:latin typeface=""/>
              </a:rPr>
              <a:t>の組合せに対し</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 </a:t>
            </a:r>
            <a:r>
              <a:rPr lang="ja-JP" altLang="en-US" sz="1200">
                <a:latin typeface=""/>
              </a:rPr>
              <a:t>線源を中心に置いた状態で</a:t>
            </a:r>
            <a:r>
              <a:rPr lang="en-US" altLang="ja-JP" sz="1200">
                <a:latin typeface=""/>
              </a:rPr>
              <a:t>Ref1</a:t>
            </a:r>
            <a:r>
              <a:rPr lang="ja-JP" altLang="en-US" sz="1200">
                <a:latin typeface=""/>
              </a:rPr>
              <a:t>を含めた全コインでデータ取得</a:t>
            </a:r>
            <a:endParaRPr lang="en-US" altLang="ja-JP" sz="1200">
              <a:latin typeface=""/>
            </a:endParaRPr>
          </a:p>
          <a:p>
            <a:r>
              <a:rPr kumimoji="1" lang="ja-JP" altLang="en-US" sz="1200">
                <a:latin typeface=""/>
              </a:rPr>
              <a:t>ペデスタル取得のために</a:t>
            </a:r>
            <a:r>
              <a:rPr lang="en-US" altLang="ja-JP" sz="1200">
                <a:latin typeface=""/>
              </a:rPr>
              <a:t>10 Hz Clock</a:t>
            </a:r>
            <a:r>
              <a:rPr lang="ja-JP" altLang="en-US" sz="1200">
                <a:latin typeface=""/>
              </a:rPr>
              <a:t>信号との</a:t>
            </a:r>
            <a:r>
              <a:rPr lang="en-US" altLang="ja-JP" sz="1200">
                <a:latin typeface=""/>
              </a:rPr>
              <a:t>OR</a:t>
            </a:r>
            <a:r>
              <a:rPr lang="ja-JP" altLang="en-US" sz="1200">
                <a:latin typeface=""/>
              </a:rPr>
              <a:t>をとっている</a:t>
            </a:r>
            <a:endParaRPr kumimoji="1" lang="en-US" altLang="ja-JP" sz="1200">
              <a:latin typeface=""/>
            </a:endParaRPr>
          </a:p>
          <a:p>
            <a:pPr marL="0" indent="0">
              <a:buNone/>
            </a:pPr>
            <a:r>
              <a:rPr kumimoji="1" lang="ja-JP" altLang="en-US" sz="1200">
                <a:latin typeface=""/>
              </a:rPr>
              <a:t>⇒</a:t>
            </a:r>
            <a:r>
              <a:rPr lang="ja-JP" altLang="en-US" sz="1200">
                <a:latin typeface=""/>
              </a:rPr>
              <a:t>シンチレータ</a:t>
            </a:r>
            <a:r>
              <a:rPr lang="en-US" altLang="ja-JP" sz="1200">
                <a:latin typeface=""/>
              </a:rPr>
              <a:t>3</a:t>
            </a:r>
            <a:r>
              <a:rPr lang="ja-JP" altLang="en-US" sz="1200">
                <a:latin typeface=""/>
              </a:rPr>
              <a:t>種</a:t>
            </a:r>
            <a:r>
              <a:rPr lang="en-US" altLang="ja-JP" sz="1200">
                <a:latin typeface=""/>
              </a:rPr>
              <a:t>, MPPC</a:t>
            </a:r>
            <a:r>
              <a:rPr lang="ja-JP" altLang="en-US" sz="1200">
                <a:latin typeface=""/>
              </a:rPr>
              <a:t>の基板の各組合せについてデータを取得</a:t>
            </a:r>
            <a:endParaRPr kumimoji="1" lang="en-US" altLang="ja-JP" sz="1200">
              <a:latin typeface=""/>
            </a:endParaRPr>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sp useBgFill="1">
        <p:nvSpPr>
          <p:cNvPr id="6" name="正方形/長方形 5">
            <a:extLst>
              <a:ext uri="{FF2B5EF4-FFF2-40B4-BE49-F238E27FC236}">
                <a16:creationId xmlns:a16="http://schemas.microsoft.com/office/drawing/2014/main" id="{1EBF674A-A71D-4F06-961D-D66934847C64}"/>
              </a:ext>
            </a:extLst>
          </p:cNvPr>
          <p:cNvSpPr/>
          <p:nvPr/>
        </p:nvSpPr>
        <p:spPr>
          <a:xfrm>
            <a:off x="336000" y="3610095"/>
            <a:ext cx="11338549" cy="3136605"/>
          </a:xfrm>
          <a:prstGeom prst="rect">
            <a:avLst/>
          </a:prstGeom>
          <a:ln w="12700">
            <a:solidFill>
              <a:srgbClr val="00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081050A8-974E-42D6-81C8-9D3A3D71CEE8}"/>
              </a:ext>
            </a:extLst>
          </p:cNvPr>
          <p:cNvSpPr/>
          <p:nvPr/>
        </p:nvSpPr>
        <p:spPr>
          <a:xfrm>
            <a:off x="5548147" y="3656872"/>
            <a:ext cx="1662278" cy="308982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575C5B-7312-4A7C-98B9-C7BAD3DB577D}"/>
              </a:ext>
            </a:extLst>
          </p:cNvPr>
          <p:cNvSpPr txBox="1"/>
          <p:nvPr/>
        </p:nvSpPr>
        <p:spPr>
          <a:xfrm>
            <a:off x="536914" y="3661582"/>
            <a:ext cx="1348337" cy="369332"/>
          </a:xfrm>
          <a:prstGeom prst="rect">
            <a:avLst/>
          </a:prstGeom>
          <a:noFill/>
        </p:spPr>
        <p:txBody>
          <a:bodyPr wrap="square" rtlCol="0">
            <a:spAutoFit/>
          </a:bodyPr>
          <a:lstStyle/>
          <a:p>
            <a:pPr algn="ctr"/>
            <a:r>
              <a:rPr kumimoji="1" lang="en-US" altLang="ja-JP" b="1">
                <a:latin typeface="Arial" panose="020B0604020202020204" pitchFamily="34" charset="0"/>
              </a:rPr>
              <a:t>Setup</a:t>
            </a:r>
            <a:endParaRPr kumimoji="1" lang="ja-JP" altLang="en-US" b="1">
              <a:latin typeface="Arial" panose="020B0604020202020204" pitchFamily="34" charset="0"/>
            </a:endParaRPr>
          </a:p>
        </p:txBody>
      </p:sp>
      <p:sp>
        <p:nvSpPr>
          <p:cNvPr id="8" name="正方形/長方形 7">
            <a:extLst>
              <a:ext uri="{FF2B5EF4-FFF2-40B4-BE49-F238E27FC236}">
                <a16:creationId xmlns:a16="http://schemas.microsoft.com/office/drawing/2014/main" id="{D3081BD6-DDE9-4BA5-9864-5A4C0EE95F8D}"/>
              </a:ext>
            </a:extLst>
          </p:cNvPr>
          <p:cNvSpPr/>
          <p:nvPr/>
        </p:nvSpPr>
        <p:spPr>
          <a:xfrm>
            <a:off x="6050625" y="4162988"/>
            <a:ext cx="776175" cy="33492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rgbClr val="002060"/>
                </a:solidFill>
                <a:latin typeface="Arial" panose="020B0604020202020204" pitchFamily="34" charset="0"/>
              </a:rPr>
              <a:t>β-ray sourece</a:t>
            </a:r>
            <a:endParaRPr kumimoji="1" lang="ja-JP" altLang="en-US" sz="1200" b="1">
              <a:solidFill>
                <a:srgbClr val="002060"/>
              </a:solidFill>
              <a:latin typeface="Arial" panose="020B0604020202020204" pitchFamily="34" charset="0"/>
            </a:endParaRPr>
          </a:p>
        </p:txBody>
      </p:sp>
      <p:sp>
        <p:nvSpPr>
          <p:cNvPr id="9" name="正方形/長方形 8">
            <a:extLst>
              <a:ext uri="{FF2B5EF4-FFF2-40B4-BE49-F238E27FC236}">
                <a16:creationId xmlns:a16="http://schemas.microsoft.com/office/drawing/2014/main" id="{59311123-2899-4FC6-9F55-A7A5AA96E9DD}"/>
              </a:ext>
            </a:extLst>
          </p:cNvPr>
          <p:cNvSpPr/>
          <p:nvPr/>
        </p:nvSpPr>
        <p:spPr>
          <a:xfrm>
            <a:off x="2682949" y="5201093"/>
            <a:ext cx="7354186" cy="3349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sp>
        <p:nvSpPr>
          <p:cNvPr id="10" name="正方形/長方形 9">
            <a:extLst>
              <a:ext uri="{FF2B5EF4-FFF2-40B4-BE49-F238E27FC236}">
                <a16:creationId xmlns:a16="http://schemas.microsoft.com/office/drawing/2014/main" id="{CA0BFBF9-EEF1-4E87-9759-9D8BB856FAEE}"/>
              </a:ext>
            </a:extLst>
          </p:cNvPr>
          <p:cNvSpPr/>
          <p:nvPr/>
        </p:nvSpPr>
        <p:spPr>
          <a:xfrm>
            <a:off x="6167931" y="4887988"/>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11" name="直線矢印コネクタ 10">
            <a:extLst>
              <a:ext uri="{FF2B5EF4-FFF2-40B4-BE49-F238E27FC236}">
                <a16:creationId xmlns:a16="http://schemas.microsoft.com/office/drawing/2014/main" id="{1F67AF54-E630-4039-963D-5D06A96CA45E}"/>
              </a:ext>
            </a:extLst>
          </p:cNvPr>
          <p:cNvCxnSpPr>
            <a:cxnSpLocks/>
          </p:cNvCxnSpPr>
          <p:nvPr/>
        </p:nvCxnSpPr>
        <p:spPr>
          <a:xfrm flipH="1">
            <a:off x="6672973" y="4175381"/>
            <a:ext cx="1053321" cy="648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1B3F353-82EE-4288-BF89-29A4FB3683B5}"/>
              </a:ext>
            </a:extLst>
          </p:cNvPr>
          <p:cNvSpPr/>
          <p:nvPr/>
        </p:nvSpPr>
        <p:spPr>
          <a:xfrm>
            <a:off x="7523235" y="3753293"/>
            <a:ext cx="3173118" cy="117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002060"/>
                </a:solidFill>
                <a:latin typeface="Arial" panose="020B0604020202020204" pitchFamily="34" charset="0"/>
                <a:ea typeface="游ゴシック" panose="020B0400000000000000" pitchFamily="50" charset="-128"/>
              </a:rPr>
              <a:t>リファレンス用シンチレータ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EJ-230, 3</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×2</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S13360-3050PE</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片読み</a:t>
            </a:r>
          </a:p>
        </p:txBody>
      </p:sp>
      <p:cxnSp>
        <p:nvCxnSpPr>
          <p:cNvPr id="13" name="直線矢印コネクタ 12">
            <a:extLst>
              <a:ext uri="{FF2B5EF4-FFF2-40B4-BE49-F238E27FC236}">
                <a16:creationId xmlns:a16="http://schemas.microsoft.com/office/drawing/2014/main" id="{84A18974-7863-4A3B-AD69-D23FBAF577C7}"/>
              </a:ext>
            </a:extLst>
          </p:cNvPr>
          <p:cNvCxnSpPr>
            <a:cxnSpLocks/>
          </p:cNvCxnSpPr>
          <p:nvPr/>
        </p:nvCxnSpPr>
        <p:spPr>
          <a:xfrm>
            <a:off x="6443330" y="4569534"/>
            <a:ext cx="0" cy="1996413"/>
          </a:xfrm>
          <a:prstGeom prst="straightConnector1">
            <a:avLst/>
          </a:prstGeom>
          <a:ln w="44450">
            <a:solidFill>
              <a:srgbClr val="FF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48A39A98-D750-401E-93FF-B6BDD163F27E}"/>
              </a:ext>
            </a:extLst>
          </p:cNvPr>
          <p:cNvSpPr/>
          <p:nvPr/>
        </p:nvSpPr>
        <p:spPr>
          <a:xfrm>
            <a:off x="2618810" y="5279406"/>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5649888-CDA4-4FF1-ACD1-D72E4787ADDD}"/>
              </a:ext>
            </a:extLst>
          </p:cNvPr>
          <p:cNvSpPr/>
          <p:nvPr/>
        </p:nvSpPr>
        <p:spPr>
          <a:xfrm>
            <a:off x="1493983" y="5171851"/>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D4FF10B-BBBC-40B6-907D-FB0858EBAE5F}"/>
              </a:ext>
            </a:extLst>
          </p:cNvPr>
          <p:cNvSpPr/>
          <p:nvPr/>
        </p:nvSpPr>
        <p:spPr>
          <a:xfrm>
            <a:off x="10077530" y="5129319"/>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3E00C98-75C0-4C55-B4A3-F69EF5936637}"/>
              </a:ext>
            </a:extLst>
          </p:cNvPr>
          <p:cNvSpPr/>
          <p:nvPr/>
        </p:nvSpPr>
        <p:spPr>
          <a:xfrm>
            <a:off x="10028293" y="5250965"/>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043FD63-7734-41B2-B5C5-7DBB1B3F03DE}"/>
              </a:ext>
            </a:extLst>
          </p:cNvPr>
          <p:cNvSpPr/>
          <p:nvPr/>
        </p:nvSpPr>
        <p:spPr>
          <a:xfrm>
            <a:off x="2957266" y="4823412"/>
            <a:ext cx="2600905" cy="1588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rgbClr val="002060"/>
                </a:solidFill>
                <a:latin typeface="Arial" panose="020B0604020202020204" pitchFamily="34" charset="0"/>
                <a:ea typeface="游ゴシック" panose="020B0400000000000000" pitchFamily="50" charset="-128"/>
              </a:rPr>
              <a:t>ToF</a:t>
            </a:r>
            <a:r>
              <a:rPr kumimoji="1" lang="ja-JP" altLang="en-US" sz="1600" b="1">
                <a:solidFill>
                  <a:srgbClr val="002060"/>
                </a:solidFill>
                <a:latin typeface="Arial" panose="020B0604020202020204" pitchFamily="34" charset="0"/>
                <a:ea typeface="游ゴシック" panose="020B0400000000000000" pitchFamily="50" charset="-128"/>
              </a:rPr>
              <a:t>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en-US" altLang="ja-JP" sz="1200" b="1">
                <a:solidFill>
                  <a:srgbClr val="FF0000"/>
                </a:solidFill>
                <a:latin typeface="Arial" panose="020B0604020202020204" pitchFamily="34" charset="0"/>
                <a:ea typeface="游ゴシック" panose="020B0400000000000000" pitchFamily="50" charset="-128"/>
              </a:rPr>
              <a:t>EJ-230,</a:t>
            </a:r>
            <a:r>
              <a:rPr kumimoji="1" lang="en-US" altLang="ja-JP" sz="1200" b="1">
                <a:solidFill>
                  <a:srgbClr val="002060"/>
                </a:solidFill>
                <a:latin typeface="Arial" panose="020B0604020202020204" pitchFamily="34" charset="0"/>
                <a:ea typeface="游ゴシック" panose="020B0400000000000000" pitchFamily="50" charset="-128"/>
              </a:rPr>
              <a:t> 22</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×300</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×5</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S14160-3015PS×1-4</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両読み</a:t>
            </a:r>
            <a:endParaRPr kumimoji="1" lang="en-US" altLang="ja-JP" sz="12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反射材</a:t>
            </a:r>
            <a:r>
              <a:rPr kumimoji="1" lang="en-US" altLang="ja-JP" sz="1200" b="1">
                <a:solidFill>
                  <a:srgbClr val="002060"/>
                </a:solidFill>
                <a:latin typeface="Arial" panose="020B0604020202020204" pitchFamily="34" charset="0"/>
                <a:ea typeface="游ゴシック" panose="020B0400000000000000" pitchFamily="50" charset="-128"/>
              </a:rPr>
              <a:t>: 100 μm</a:t>
            </a:r>
            <a:r>
              <a:rPr kumimoji="1" lang="ja-JP" altLang="en-US" sz="1200" b="1">
                <a:solidFill>
                  <a:srgbClr val="002060"/>
                </a:solidFill>
                <a:latin typeface="Arial" panose="020B0604020202020204" pitchFamily="34" charset="0"/>
                <a:ea typeface="游ゴシック" panose="020B0400000000000000" pitchFamily="50" charset="-128"/>
              </a:rPr>
              <a:t>厚テフロンのみ</a:t>
            </a:r>
            <a:r>
              <a:rPr kumimoji="1" lang="en-US" altLang="ja-JP" sz="1200" b="1">
                <a:solidFill>
                  <a:srgbClr val="002060"/>
                </a:solidFill>
                <a:latin typeface="Arial" panose="020B0604020202020204" pitchFamily="34" charset="0"/>
                <a:ea typeface="游ゴシック" panose="020B0400000000000000" pitchFamily="50" charset="-128"/>
              </a:rPr>
              <a:t> </a:t>
            </a:r>
            <a:endParaRPr kumimoji="1" lang="ja-JP" altLang="en-US" sz="1200" b="1">
              <a:solidFill>
                <a:srgbClr val="002060"/>
              </a:solidFill>
              <a:latin typeface="Arial" panose="020B0604020202020204" pitchFamily="34" charset="0"/>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5CDFE60E-702C-45C0-9B2F-C077C93ACCE3}"/>
              </a:ext>
            </a:extLst>
          </p:cNvPr>
          <p:cNvSpPr txBox="1"/>
          <p:nvPr/>
        </p:nvSpPr>
        <p:spPr>
          <a:xfrm>
            <a:off x="5722316" y="3785307"/>
            <a:ext cx="1348336" cy="369332"/>
          </a:xfrm>
          <a:prstGeom prst="rect">
            <a:avLst/>
          </a:prstGeom>
          <a:solidFill>
            <a:schemeClr val="bg1"/>
          </a:solidFill>
          <a:ln w="15875">
            <a:solidFill>
              <a:schemeClr val="accent1">
                <a:shade val="50000"/>
              </a:schemeClr>
            </a:solidFill>
          </a:ln>
        </p:spPr>
        <p:txBody>
          <a:bodyPr wrap="square" rtlCol="0">
            <a:spAutoFit/>
          </a:bodyPr>
          <a:lstStyle/>
          <a:p>
            <a:r>
              <a:rPr kumimoji="1" lang="en-US" altLang="ja-JP" b="1">
                <a:latin typeface="Arial" panose="020B0604020202020204" pitchFamily="34" charset="0"/>
                <a:ea typeface="游ゴシック" panose="020B0400000000000000" pitchFamily="50" charset="-128"/>
              </a:rPr>
              <a:t>β</a:t>
            </a:r>
            <a:r>
              <a:rPr kumimoji="1" lang="ja-JP" altLang="en-US" b="1">
                <a:latin typeface="Arial" panose="020B0604020202020204" pitchFamily="34" charset="0"/>
                <a:ea typeface="游ゴシック" panose="020B0400000000000000" pitchFamily="50" charset="-128"/>
              </a:rPr>
              <a:t>線源</a:t>
            </a:r>
            <a:r>
              <a:rPr kumimoji="1" lang="en-US" altLang="ja-JP" b="1">
                <a:latin typeface="Arial" panose="020B0604020202020204" pitchFamily="34" charset="0"/>
                <a:ea typeface="游ゴシック" panose="020B0400000000000000" pitchFamily="50" charset="-128"/>
              </a:rPr>
              <a:t>: </a:t>
            </a:r>
            <a:r>
              <a:rPr kumimoji="1" lang="en-US" altLang="ja-JP" b="1" baseline="30000">
                <a:latin typeface="Arial" panose="020B0604020202020204" pitchFamily="34" charset="0"/>
                <a:ea typeface="游ゴシック" panose="020B0400000000000000" pitchFamily="50" charset="-128"/>
              </a:rPr>
              <a:t>90</a:t>
            </a:r>
            <a:r>
              <a:rPr kumimoji="1" lang="en-US" altLang="ja-JP" b="1">
                <a:latin typeface="Arial" panose="020B0604020202020204" pitchFamily="34" charset="0"/>
                <a:ea typeface="游ゴシック" panose="020B0400000000000000" pitchFamily="50" charset="-128"/>
              </a:rPr>
              <a:t>Sr</a:t>
            </a:r>
          </a:p>
        </p:txBody>
      </p:sp>
      <p:sp>
        <p:nvSpPr>
          <p:cNvPr id="20" name="正方形/長方形 19">
            <a:extLst>
              <a:ext uri="{FF2B5EF4-FFF2-40B4-BE49-F238E27FC236}">
                <a16:creationId xmlns:a16="http://schemas.microsoft.com/office/drawing/2014/main" id="{7EF79A86-73DF-4F1B-8D96-78EC83DF2706}"/>
              </a:ext>
            </a:extLst>
          </p:cNvPr>
          <p:cNvSpPr/>
          <p:nvPr/>
        </p:nvSpPr>
        <p:spPr>
          <a:xfrm>
            <a:off x="6167931" y="5654194"/>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21" name="直線矢印コネクタ 20">
            <a:extLst>
              <a:ext uri="{FF2B5EF4-FFF2-40B4-BE49-F238E27FC236}">
                <a16:creationId xmlns:a16="http://schemas.microsoft.com/office/drawing/2014/main" id="{BA42631B-EEFF-4068-903D-5CD66AB8D69C}"/>
              </a:ext>
            </a:extLst>
          </p:cNvPr>
          <p:cNvCxnSpPr>
            <a:cxnSpLocks/>
            <a:stCxn id="12" idx="1"/>
          </p:cNvCxnSpPr>
          <p:nvPr/>
        </p:nvCxnSpPr>
        <p:spPr>
          <a:xfrm flipH="1">
            <a:off x="6770285" y="4338656"/>
            <a:ext cx="752950" cy="140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CC5BE51-E2E4-4FEF-9A63-10C21D0E162F}"/>
              </a:ext>
            </a:extLst>
          </p:cNvPr>
          <p:cNvSpPr txBox="1"/>
          <p:nvPr/>
        </p:nvSpPr>
        <p:spPr>
          <a:xfrm>
            <a:off x="5138259" y="6508434"/>
            <a:ext cx="2600904" cy="276999"/>
          </a:xfrm>
          <a:prstGeom prst="rect">
            <a:avLst/>
          </a:prstGeom>
          <a:noFill/>
        </p:spPr>
        <p:txBody>
          <a:bodyPr wrap="square" rtlCol="0">
            <a:spAutoFit/>
          </a:bodyPr>
          <a:lstStyle/>
          <a:p>
            <a:pPr algn="ctr"/>
            <a:r>
              <a:rPr kumimoji="1" lang="ja-JP" altLang="en-US" sz="1200" b="1">
                <a:solidFill>
                  <a:srgbClr val="FF0000"/>
                </a:solidFill>
              </a:rPr>
              <a:t>ステッピングモーター</a:t>
            </a:r>
          </a:p>
        </p:txBody>
      </p:sp>
    </p:spTree>
    <p:extLst>
      <p:ext uri="{BB962C8B-B14F-4D97-AF65-F5344CB8AC3E}">
        <p14:creationId xmlns:p14="http://schemas.microsoft.com/office/powerpoint/2010/main" val="3700836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7C8ED09-9C7E-4A7E-B93A-71B94A7440E4}"/>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7F412EC-F849-419D-9434-278E81AD50E0}"/>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48B28928-0F34-49AA-8FA2-B63C1E5E7270}"/>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E5DF9EBE-5D2C-4DAC-9CD7-C46749915961}"/>
              </a:ext>
            </a:extLst>
          </p:cNvPr>
          <p:cNvPicPr>
            <a:picLocks noChangeAspect="1"/>
          </p:cNvPicPr>
          <p:nvPr/>
        </p:nvPicPr>
        <p:blipFill rotWithShape="1">
          <a:blip r:embed="rId2">
            <a:extLst>
              <a:ext uri="{28A0092B-C50C-407E-A947-70E740481C1C}">
                <a14:useLocalDpi xmlns:a14="http://schemas.microsoft.com/office/drawing/2010/main" val="0"/>
              </a:ext>
            </a:extLst>
          </a:blip>
          <a:srcRect t="4286" r="1625"/>
          <a:stretch/>
        </p:blipFill>
        <p:spPr>
          <a:xfrm>
            <a:off x="-4820" y="0"/>
            <a:ext cx="12188700" cy="6858000"/>
          </a:xfrm>
          <a:prstGeom prst="rect">
            <a:avLst/>
          </a:prstGeom>
          <a:ln w="15875">
            <a:noFill/>
          </a:ln>
          <a:effectLst/>
        </p:spPr>
      </p:pic>
      <p:sp>
        <p:nvSpPr>
          <p:cNvPr id="8" name="テキスト ボックス 7">
            <a:extLst>
              <a:ext uri="{FF2B5EF4-FFF2-40B4-BE49-F238E27FC236}">
                <a16:creationId xmlns:a16="http://schemas.microsoft.com/office/drawing/2014/main" id="{468A35AF-1A01-476A-B50C-81A5878C71BB}"/>
              </a:ext>
            </a:extLst>
          </p:cNvPr>
          <p:cNvSpPr txBox="1"/>
          <p:nvPr/>
        </p:nvSpPr>
        <p:spPr>
          <a:xfrm>
            <a:off x="8153401" y="2894177"/>
            <a:ext cx="2205748" cy="415498"/>
          </a:xfrm>
          <a:prstGeom prst="rect">
            <a:avLst/>
          </a:prstGeom>
          <a:noFill/>
        </p:spPr>
        <p:txBody>
          <a:bodyPr wrap="square" rtlCol="0">
            <a:spAutoFit/>
          </a:bodyPr>
          <a:lstStyle/>
          <a:p>
            <a:pPr algn="ctr"/>
            <a:r>
              <a:rPr kumimoji="1" lang="en-US" altLang="ja-JP" sz="2100" b="1">
                <a:solidFill>
                  <a:srgbClr val="FF0000"/>
                </a:solidFill>
                <a:latin typeface="Arial" panose="020B0604020202020204" pitchFamily="34" charset="0"/>
                <a:ea typeface="游ゴシック" panose="020B0400000000000000" pitchFamily="50" charset="-128"/>
              </a:rPr>
              <a:t>11 mm</a:t>
            </a:r>
            <a:r>
              <a:rPr kumimoji="1" lang="ja-JP" altLang="en-US" sz="2100" b="1">
                <a:solidFill>
                  <a:srgbClr val="FF0000"/>
                </a:solidFill>
                <a:latin typeface="Arial" panose="020B0604020202020204" pitchFamily="34" charset="0"/>
                <a:ea typeface="游ゴシック" panose="020B0400000000000000" pitchFamily="50" charset="-128"/>
              </a:rPr>
              <a:t>幅</a:t>
            </a:r>
            <a:r>
              <a:rPr kumimoji="1" lang="en-US" altLang="ja-JP" sz="2100" b="1">
                <a:solidFill>
                  <a:srgbClr val="FF0000"/>
                </a:solidFill>
                <a:latin typeface="Arial" panose="020B0604020202020204" pitchFamily="34" charset="0"/>
                <a:ea typeface="游ゴシック" panose="020B0400000000000000" pitchFamily="50" charset="-128"/>
              </a:rPr>
              <a:t>, x1s</a:t>
            </a:r>
            <a:endParaRPr kumimoji="1" lang="ja-JP" altLang="en-US" sz="2100" b="1">
              <a:solidFill>
                <a:srgbClr val="FF0000"/>
              </a:solidFill>
              <a:latin typeface="Arial" panose="020B0604020202020204" pitchFamily="34" charset="0"/>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EE88740B-4179-4400-A07A-5CE6D908E7F4}"/>
              </a:ext>
            </a:extLst>
          </p:cNvPr>
          <p:cNvSpPr txBox="1"/>
          <p:nvPr/>
        </p:nvSpPr>
        <p:spPr>
          <a:xfrm>
            <a:off x="2586369" y="1537289"/>
            <a:ext cx="2867373" cy="461665"/>
          </a:xfrm>
          <a:prstGeom prst="rect">
            <a:avLst/>
          </a:prstGeom>
          <a:noFill/>
        </p:spPr>
        <p:txBody>
          <a:bodyPr wrap="square" rtlCol="0">
            <a:spAutoFit/>
          </a:bodyPr>
          <a:lstStyle/>
          <a:p>
            <a:pPr algn="ctr"/>
            <a:r>
              <a:rPr kumimoji="1" lang="en-US" altLang="ja-JP" sz="2400" b="1">
                <a:solidFill>
                  <a:srgbClr val="00F000"/>
                </a:solidFill>
                <a:latin typeface="Arial" panose="020B0604020202020204" pitchFamily="34" charset="0"/>
                <a:ea typeface="游ゴシック" panose="020B0400000000000000" pitchFamily="50" charset="-128"/>
              </a:rPr>
              <a:t>44 mm</a:t>
            </a:r>
            <a:r>
              <a:rPr kumimoji="1" lang="ja-JP" altLang="en-US" sz="2400" b="1">
                <a:solidFill>
                  <a:srgbClr val="00F000"/>
                </a:solidFill>
                <a:latin typeface="Arial" panose="020B0604020202020204" pitchFamily="34" charset="0"/>
                <a:ea typeface="游ゴシック" panose="020B0400000000000000" pitchFamily="50" charset="-128"/>
              </a:rPr>
              <a:t>幅 </a:t>
            </a:r>
            <a:r>
              <a:rPr kumimoji="1" lang="en-US" altLang="ja-JP" sz="2400" b="1">
                <a:solidFill>
                  <a:srgbClr val="00F000"/>
                </a:solidFill>
                <a:latin typeface="Arial" panose="020B0604020202020204" pitchFamily="34" charset="0"/>
                <a:ea typeface="游ゴシック" panose="020B0400000000000000" pitchFamily="50" charset="-128"/>
              </a:rPr>
              <a:t>x4s</a:t>
            </a:r>
            <a:endParaRPr kumimoji="1" lang="ja-JP" altLang="en-US" sz="2400" b="1">
              <a:solidFill>
                <a:srgbClr val="00F000"/>
              </a:solidFill>
              <a:latin typeface="Arial" panose="020B0604020202020204" pitchFamily="34" charset="0"/>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D9E14A15-15D9-42C1-9CE2-7457BD55A5E7}"/>
              </a:ext>
            </a:extLst>
          </p:cNvPr>
          <p:cNvSpPr txBox="1"/>
          <p:nvPr/>
        </p:nvSpPr>
        <p:spPr>
          <a:xfrm>
            <a:off x="4576430" y="2554024"/>
            <a:ext cx="3187963" cy="461665"/>
          </a:xfrm>
          <a:prstGeom prst="rect">
            <a:avLst/>
          </a:prstGeom>
          <a:noFill/>
        </p:spPr>
        <p:txBody>
          <a:bodyPr wrap="square" rtlCol="0">
            <a:spAutoFit/>
          </a:bodyPr>
          <a:lstStyle/>
          <a:p>
            <a:pPr algn="ctr"/>
            <a:r>
              <a:rPr kumimoji="1" lang="en-US" altLang="ja-JP" sz="2400" b="1">
                <a:solidFill>
                  <a:srgbClr val="00B0F0"/>
                </a:solidFill>
                <a:latin typeface="Arial" panose="020B0604020202020204" pitchFamily="34" charset="0"/>
                <a:ea typeface="游ゴシック" panose="020B0400000000000000" pitchFamily="50" charset="-128"/>
              </a:rPr>
              <a:t>22 mm</a:t>
            </a:r>
            <a:r>
              <a:rPr kumimoji="1" lang="ja-JP" altLang="en-US" sz="2400" b="1">
                <a:solidFill>
                  <a:srgbClr val="00B0F0"/>
                </a:solidFill>
                <a:latin typeface="Arial" panose="020B0604020202020204" pitchFamily="34" charset="0"/>
                <a:ea typeface="游ゴシック" panose="020B0400000000000000" pitchFamily="50" charset="-128"/>
              </a:rPr>
              <a:t>幅</a:t>
            </a:r>
            <a:r>
              <a:rPr kumimoji="1" lang="en-US" altLang="ja-JP" sz="2400" b="1">
                <a:solidFill>
                  <a:srgbClr val="00B0F0"/>
                </a:solidFill>
                <a:latin typeface="Arial" panose="020B0604020202020204" pitchFamily="34" charset="0"/>
                <a:ea typeface="游ゴシック" panose="020B0400000000000000" pitchFamily="50" charset="-128"/>
              </a:rPr>
              <a:t>, x2s</a:t>
            </a:r>
            <a:endParaRPr kumimoji="1" lang="ja-JP" altLang="en-US" sz="2400" b="1">
              <a:solidFill>
                <a:srgbClr val="00B0F0"/>
              </a:solidFill>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1388319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2371B64-A54F-4702-B038-262AB1A8D49B}"/>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69D326E6-39C8-451C-B04C-923970FE9A0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2F702C0-6D2F-4FEE-BAFF-C15EA593C784}"/>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3C002EB6-931E-48B1-9F28-1383D32AD9CD}"/>
              </a:ext>
            </a:extLst>
          </p:cNvPr>
          <p:cNvPicPr>
            <a:picLocks noChangeAspect="1"/>
          </p:cNvPicPr>
          <p:nvPr/>
        </p:nvPicPr>
        <p:blipFill>
          <a:blip r:embed="rId2"/>
          <a:stretch>
            <a:fillRect/>
          </a:stretch>
        </p:blipFill>
        <p:spPr>
          <a:xfrm>
            <a:off x="-43916" y="0"/>
            <a:ext cx="12241791" cy="6629400"/>
          </a:xfrm>
          <a:prstGeom prst="rect">
            <a:avLst/>
          </a:prstGeom>
        </p:spPr>
      </p:pic>
    </p:spTree>
    <p:extLst>
      <p:ext uri="{BB962C8B-B14F-4D97-AF65-F5344CB8AC3E}">
        <p14:creationId xmlns:p14="http://schemas.microsoft.com/office/powerpoint/2010/main" val="69030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FCCBC5-DA3B-48F7-AE0D-81B59306AB96}"/>
              </a:ext>
            </a:extLst>
          </p:cNvPr>
          <p:cNvSpPr>
            <a:spLocks noGrp="1"/>
          </p:cNvSpPr>
          <p:nvPr>
            <p:ph type="title"/>
          </p:nvPr>
        </p:nvSpPr>
        <p:spPr/>
        <p:txBody>
          <a:bodyPr/>
          <a:lstStyle/>
          <a:p>
            <a:r>
              <a:rPr lang="en-US" altLang="ja-JP" sz="2400"/>
              <a:t>Analysis status</a:t>
            </a:r>
            <a:endParaRPr kumimoji="1" lang="ja-JP" altLang="en-US"/>
          </a:p>
        </p:txBody>
      </p:sp>
      <p:sp>
        <p:nvSpPr>
          <p:cNvPr id="3" name="コンテンツ プレースホルダー 2">
            <a:extLst>
              <a:ext uri="{FF2B5EF4-FFF2-40B4-BE49-F238E27FC236}">
                <a16:creationId xmlns:a16="http://schemas.microsoft.com/office/drawing/2014/main" id="{D9F6662E-4074-4BE7-BFCC-72CF786CE08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3B95C97F-39C2-4E5A-8EBB-E8609D6ED8E9}"/>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7CDC7334-8436-4165-81B5-46118AA92A94}"/>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7" name="テキスト ボックス 6">
            <a:extLst>
              <a:ext uri="{FF2B5EF4-FFF2-40B4-BE49-F238E27FC236}">
                <a16:creationId xmlns:a16="http://schemas.microsoft.com/office/drawing/2014/main" id="{93FBCC54-C759-4E00-8A2F-226CCCEECFFD}"/>
              </a:ext>
            </a:extLst>
          </p:cNvPr>
          <p:cNvSpPr txBox="1"/>
          <p:nvPr/>
        </p:nvSpPr>
        <p:spPr>
          <a:xfrm>
            <a:off x="500994" y="795589"/>
            <a:ext cx="5697918" cy="276999"/>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p:txBody>
      </p:sp>
      <p:pic>
        <p:nvPicPr>
          <p:cNvPr id="11" name="図 10">
            <a:extLst>
              <a:ext uri="{FF2B5EF4-FFF2-40B4-BE49-F238E27FC236}">
                <a16:creationId xmlns:a16="http://schemas.microsoft.com/office/drawing/2014/main" id="{CE6FEE67-D3E9-4BC6-AC46-1DE01FE7B21F}"/>
              </a:ext>
            </a:extLst>
          </p:cNvPr>
          <p:cNvPicPr>
            <a:picLocks noChangeAspect="1"/>
          </p:cNvPicPr>
          <p:nvPr/>
        </p:nvPicPr>
        <p:blipFill>
          <a:blip r:embed="rId2"/>
          <a:stretch>
            <a:fillRect/>
          </a:stretch>
        </p:blipFill>
        <p:spPr>
          <a:xfrm>
            <a:off x="336000" y="1152000"/>
            <a:ext cx="8966604" cy="5086175"/>
          </a:xfrm>
          <a:prstGeom prst="rect">
            <a:avLst/>
          </a:prstGeom>
        </p:spPr>
      </p:pic>
      <p:cxnSp>
        <p:nvCxnSpPr>
          <p:cNvPr id="12" name="直線矢印コネクタ 11">
            <a:extLst>
              <a:ext uri="{FF2B5EF4-FFF2-40B4-BE49-F238E27FC236}">
                <a16:creationId xmlns:a16="http://schemas.microsoft.com/office/drawing/2014/main" id="{2EFE5FFB-223E-40BF-852B-802E545FF2BA}"/>
              </a:ext>
            </a:extLst>
          </p:cNvPr>
          <p:cNvCxnSpPr>
            <a:cxnSpLocks/>
          </p:cNvCxnSpPr>
          <p:nvPr/>
        </p:nvCxnSpPr>
        <p:spPr>
          <a:xfrm>
            <a:off x="7113312" y="1270175"/>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3638FB2-A813-4A86-B368-5DC9B973B848}"/>
              </a:ext>
            </a:extLst>
          </p:cNvPr>
          <p:cNvCxnSpPr>
            <a:cxnSpLocks/>
          </p:cNvCxnSpPr>
          <p:nvPr/>
        </p:nvCxnSpPr>
        <p:spPr>
          <a:xfrm>
            <a:off x="7500491" y="1270175"/>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A3723C0-3811-47F4-AECF-8281C82C9332}"/>
              </a:ext>
            </a:extLst>
          </p:cNvPr>
          <p:cNvCxnSpPr>
            <a:cxnSpLocks/>
          </p:cNvCxnSpPr>
          <p:nvPr/>
        </p:nvCxnSpPr>
        <p:spPr>
          <a:xfrm>
            <a:off x="7113312"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9404324-482B-4032-A544-D3D83CA254B6}"/>
              </a:ext>
            </a:extLst>
          </p:cNvPr>
          <p:cNvCxnSpPr>
            <a:cxnSpLocks/>
          </p:cNvCxnSpPr>
          <p:nvPr/>
        </p:nvCxnSpPr>
        <p:spPr>
          <a:xfrm>
            <a:off x="7500491"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815F3AF-D907-4F1F-BFB1-2134D66CD01E}"/>
              </a:ext>
            </a:extLst>
          </p:cNvPr>
          <p:cNvCxnSpPr>
            <a:cxnSpLocks/>
          </p:cNvCxnSpPr>
          <p:nvPr/>
        </p:nvCxnSpPr>
        <p:spPr>
          <a:xfrm>
            <a:off x="2458932"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3E1A265-3932-4EF3-AFF5-C40F23B44509}"/>
              </a:ext>
            </a:extLst>
          </p:cNvPr>
          <p:cNvCxnSpPr>
            <a:cxnSpLocks/>
          </p:cNvCxnSpPr>
          <p:nvPr/>
        </p:nvCxnSpPr>
        <p:spPr>
          <a:xfrm>
            <a:off x="2846111"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40CD072-54B6-417A-ADE9-B6298A0C93BF}"/>
              </a:ext>
            </a:extLst>
          </p:cNvPr>
          <p:cNvCxnSpPr>
            <a:cxnSpLocks/>
          </p:cNvCxnSpPr>
          <p:nvPr/>
        </p:nvCxnSpPr>
        <p:spPr>
          <a:xfrm>
            <a:off x="2524833" y="1266048"/>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D1C68A39-8979-4356-86CB-F410365A9A52}"/>
              </a:ext>
            </a:extLst>
          </p:cNvPr>
          <p:cNvCxnSpPr>
            <a:cxnSpLocks/>
          </p:cNvCxnSpPr>
          <p:nvPr/>
        </p:nvCxnSpPr>
        <p:spPr>
          <a:xfrm>
            <a:off x="2912012" y="1266048"/>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3FA5D73-31A7-4879-ACF7-0F5821F78351}"/>
              </a:ext>
            </a:extLst>
          </p:cNvPr>
          <p:cNvSpPr txBox="1"/>
          <p:nvPr/>
        </p:nvSpPr>
        <p:spPr>
          <a:xfrm>
            <a:off x="9116141" y="934088"/>
            <a:ext cx="3075860" cy="923330"/>
          </a:xfrm>
          <a:prstGeom prst="rect">
            <a:avLst/>
          </a:prstGeom>
          <a:noFill/>
        </p:spPr>
        <p:txBody>
          <a:bodyPr wrap="square" rtlCol="0">
            <a:spAutoFit/>
          </a:bodyPr>
          <a:lstStyle/>
          <a:p>
            <a:r>
              <a:rPr kumimoji="1" lang="ja-JP" altLang="en-US" b="1"/>
              <a:t>各チャンネルに対し</a:t>
            </a:r>
            <a:r>
              <a:rPr kumimoji="1" lang="en-US" altLang="ja-JP" b="1"/>
              <a:t>, </a:t>
            </a:r>
          </a:p>
          <a:p>
            <a:r>
              <a:rPr kumimoji="1" lang="en-US" altLang="ja-JP" b="1"/>
              <a:t>TDC&gt;1900 ch &amp;&amp; TDC&lt;2300 ch</a:t>
            </a:r>
          </a:p>
          <a:p>
            <a:r>
              <a:rPr kumimoji="1" lang="ja-JP" altLang="en-US" b="1"/>
              <a:t>のイベントを選択</a:t>
            </a:r>
          </a:p>
        </p:txBody>
      </p:sp>
    </p:spTree>
    <p:extLst>
      <p:ext uri="{BB962C8B-B14F-4D97-AF65-F5344CB8AC3E}">
        <p14:creationId xmlns:p14="http://schemas.microsoft.com/office/powerpoint/2010/main" val="391985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6618E-6A40-4BA7-BA02-4FBAFF1396B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7F14BA99-E501-4720-99B3-595AEC284E9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917B5160-2060-402E-8BBE-BF841BAF082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6F402E2-D436-459D-ACDC-1D4A52385D8C}"/>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76F4A931-9BB6-4E2A-91A9-926E5CBFBF33}"/>
              </a:ext>
            </a:extLst>
          </p:cNvPr>
          <p:cNvPicPr>
            <a:picLocks noChangeAspect="1"/>
          </p:cNvPicPr>
          <p:nvPr/>
        </p:nvPicPr>
        <p:blipFill>
          <a:blip r:embed="rId2"/>
          <a:stretch>
            <a:fillRect/>
          </a:stretch>
        </p:blipFill>
        <p:spPr>
          <a:xfrm>
            <a:off x="167557" y="946654"/>
            <a:ext cx="11395835" cy="5409696"/>
          </a:xfrm>
          <a:prstGeom prst="rect">
            <a:avLst/>
          </a:prstGeom>
        </p:spPr>
      </p:pic>
      <p:sp>
        <p:nvSpPr>
          <p:cNvPr id="11" name="テキスト ボックス 10">
            <a:extLst>
              <a:ext uri="{FF2B5EF4-FFF2-40B4-BE49-F238E27FC236}">
                <a16:creationId xmlns:a16="http://schemas.microsoft.com/office/drawing/2014/main" id="{2E0347B5-FAB2-4181-A054-98F534807115}"/>
              </a:ext>
            </a:extLst>
          </p:cNvPr>
          <p:cNvSpPr txBox="1"/>
          <p:nvPr/>
        </p:nvSpPr>
        <p:spPr>
          <a:xfrm>
            <a:off x="5865474" y="3651502"/>
            <a:ext cx="5697918" cy="830997"/>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a:p>
            <a:endParaRPr kumimoji="1" lang="en-US" altLang="ja-JP" sz="1200">
              <a:latin typeface="Arial" panose="020B0604020202020204" pitchFamily="34" charset="0"/>
            </a:endParaRPr>
          </a:p>
          <a:p>
            <a:r>
              <a:rPr kumimoji="1" lang="en-US" altLang="ja-JP" sz="1200">
                <a:latin typeface="Arial" panose="020B0604020202020204" pitchFamily="34" charset="0"/>
              </a:rPr>
              <a:t>*) ToF1, 2</a:t>
            </a:r>
            <a:r>
              <a:rPr kumimoji="1" lang="ja-JP" altLang="en-US" sz="1200">
                <a:latin typeface="Arial" panose="020B0604020202020204" pitchFamily="34" charset="0"/>
              </a:rPr>
              <a:t>の</a:t>
            </a:r>
            <a:r>
              <a:rPr kumimoji="1" lang="en-US" altLang="ja-JP" sz="1200">
                <a:latin typeface="Arial" panose="020B0604020202020204" pitchFamily="34" charset="0"/>
              </a:rPr>
              <a:t>QDC</a:t>
            </a:r>
            <a:r>
              <a:rPr kumimoji="1" lang="ja-JP" altLang="en-US" sz="1200">
                <a:latin typeface="Arial" panose="020B0604020202020204" pitchFamily="34" charset="0"/>
              </a:rPr>
              <a:t>が</a:t>
            </a:r>
            <a:r>
              <a:rPr kumimoji="1" lang="en-US" altLang="ja-JP" sz="1200">
                <a:latin typeface="Arial" panose="020B0604020202020204" pitchFamily="34" charset="0"/>
              </a:rPr>
              <a:t>MIP</a:t>
            </a:r>
            <a:r>
              <a:rPr kumimoji="1" lang="ja-JP" altLang="en-US" sz="1200">
                <a:latin typeface="Arial" panose="020B0604020202020204" pitchFamily="34" charset="0"/>
              </a:rPr>
              <a:t>周辺しか見えず、</a:t>
            </a:r>
            <a:endParaRPr kumimoji="1" lang="en-US" altLang="ja-JP" sz="1200">
              <a:latin typeface="Arial" panose="020B0604020202020204" pitchFamily="34" charset="0"/>
            </a:endParaRPr>
          </a:p>
          <a:p>
            <a:r>
              <a:rPr kumimoji="1" lang="en-US" altLang="ja-JP" sz="1200">
                <a:latin typeface="Arial" panose="020B0604020202020204" pitchFamily="34" charset="0"/>
              </a:rPr>
              <a:t>   </a:t>
            </a:r>
            <a:r>
              <a:rPr kumimoji="1" lang="ja-JP" altLang="en-US" sz="1200">
                <a:latin typeface="Arial" panose="020B0604020202020204" pitchFamily="34" charset="0"/>
              </a:rPr>
              <a:t>タイムウォークが今までのようにはあらわには見えない</a:t>
            </a:r>
            <a:endParaRPr kumimoji="1" lang="en-US" altLang="ja-JP" sz="1200">
              <a:latin typeface="Arial" panose="020B0604020202020204" pitchFamily="34" charset="0"/>
            </a:endParaRPr>
          </a:p>
        </p:txBody>
      </p:sp>
      <p:sp>
        <p:nvSpPr>
          <p:cNvPr id="12" name="テキスト ボックス 11">
            <a:extLst>
              <a:ext uri="{FF2B5EF4-FFF2-40B4-BE49-F238E27FC236}">
                <a16:creationId xmlns:a16="http://schemas.microsoft.com/office/drawing/2014/main" id="{FBA7DF92-5DB2-4FC7-93F3-344C39FB7004}"/>
              </a:ext>
            </a:extLst>
          </p:cNvPr>
          <p:cNvSpPr txBox="1"/>
          <p:nvPr/>
        </p:nvSpPr>
        <p:spPr>
          <a:xfrm rot="16200000">
            <a:off x="127522"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
        <p:nvSpPr>
          <p:cNvPr id="14" name="テキスト ボックス 13">
            <a:extLst>
              <a:ext uri="{FF2B5EF4-FFF2-40B4-BE49-F238E27FC236}">
                <a16:creationId xmlns:a16="http://schemas.microsoft.com/office/drawing/2014/main" id="{B0A06EF9-032E-4517-B03C-3A98F67046CB}"/>
              </a:ext>
            </a:extLst>
          </p:cNvPr>
          <p:cNvSpPr txBox="1"/>
          <p:nvPr/>
        </p:nvSpPr>
        <p:spPr>
          <a:xfrm rot="16200000">
            <a:off x="141700" y="4554913"/>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
        <p:nvSpPr>
          <p:cNvPr id="16" name="テキスト ボックス 15">
            <a:extLst>
              <a:ext uri="{FF2B5EF4-FFF2-40B4-BE49-F238E27FC236}">
                <a16:creationId xmlns:a16="http://schemas.microsoft.com/office/drawing/2014/main" id="{A8C991BB-6498-4CF1-AFC8-DA43CE1CCF1C}"/>
              </a:ext>
            </a:extLst>
          </p:cNvPr>
          <p:cNvSpPr txBox="1"/>
          <p:nvPr/>
        </p:nvSpPr>
        <p:spPr>
          <a:xfrm rot="16200000">
            <a:off x="5832354"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412578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6618E-6A40-4BA7-BA02-4FBAFF1396B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7F14BA99-E501-4720-99B3-595AEC284E9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917B5160-2060-402E-8BBE-BF841BAF082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6F402E2-D436-459D-ACDC-1D4A52385D8C}"/>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76F4A931-9BB6-4E2A-91A9-926E5CBFBF33}"/>
              </a:ext>
            </a:extLst>
          </p:cNvPr>
          <p:cNvPicPr>
            <a:picLocks noChangeAspect="1"/>
          </p:cNvPicPr>
          <p:nvPr/>
        </p:nvPicPr>
        <p:blipFill>
          <a:blip r:embed="rId2"/>
          <a:stretch>
            <a:fillRect/>
          </a:stretch>
        </p:blipFill>
        <p:spPr>
          <a:xfrm>
            <a:off x="167557" y="946654"/>
            <a:ext cx="11395835" cy="5409696"/>
          </a:xfrm>
          <a:prstGeom prst="rect">
            <a:avLst/>
          </a:prstGeom>
        </p:spPr>
      </p:pic>
      <p:sp>
        <p:nvSpPr>
          <p:cNvPr id="11" name="テキスト ボックス 10">
            <a:extLst>
              <a:ext uri="{FF2B5EF4-FFF2-40B4-BE49-F238E27FC236}">
                <a16:creationId xmlns:a16="http://schemas.microsoft.com/office/drawing/2014/main" id="{2E0347B5-FAB2-4181-A054-98F534807115}"/>
              </a:ext>
            </a:extLst>
          </p:cNvPr>
          <p:cNvSpPr txBox="1"/>
          <p:nvPr/>
        </p:nvSpPr>
        <p:spPr>
          <a:xfrm>
            <a:off x="5952095" y="5012236"/>
            <a:ext cx="5697918" cy="830997"/>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a:p>
            <a:endParaRPr kumimoji="1" lang="en-US" altLang="ja-JP" sz="1200">
              <a:latin typeface="Arial" panose="020B0604020202020204" pitchFamily="34" charset="0"/>
            </a:endParaRPr>
          </a:p>
          <a:p>
            <a:r>
              <a:rPr kumimoji="1" lang="en-US" altLang="ja-JP" sz="1200">
                <a:latin typeface="Arial" panose="020B0604020202020204" pitchFamily="34" charset="0"/>
              </a:rPr>
              <a:t>*) ToF1, 2</a:t>
            </a:r>
            <a:r>
              <a:rPr kumimoji="1" lang="ja-JP" altLang="en-US" sz="1200">
                <a:latin typeface="Arial" panose="020B0604020202020204" pitchFamily="34" charset="0"/>
              </a:rPr>
              <a:t>の</a:t>
            </a:r>
            <a:r>
              <a:rPr kumimoji="1" lang="en-US" altLang="ja-JP" sz="1200">
                <a:latin typeface="Arial" panose="020B0604020202020204" pitchFamily="34" charset="0"/>
              </a:rPr>
              <a:t>QDC</a:t>
            </a:r>
            <a:r>
              <a:rPr kumimoji="1" lang="ja-JP" altLang="en-US" sz="1200">
                <a:latin typeface="Arial" panose="020B0604020202020204" pitchFamily="34" charset="0"/>
              </a:rPr>
              <a:t>が</a:t>
            </a:r>
            <a:r>
              <a:rPr kumimoji="1" lang="en-US" altLang="ja-JP" sz="1200">
                <a:latin typeface="Arial" panose="020B0604020202020204" pitchFamily="34" charset="0"/>
              </a:rPr>
              <a:t>MIP</a:t>
            </a:r>
            <a:r>
              <a:rPr kumimoji="1" lang="ja-JP" altLang="en-US" sz="1200">
                <a:latin typeface="Arial" panose="020B0604020202020204" pitchFamily="34" charset="0"/>
              </a:rPr>
              <a:t>周辺しか見えず、</a:t>
            </a:r>
            <a:endParaRPr kumimoji="1" lang="en-US" altLang="ja-JP" sz="1200">
              <a:latin typeface="Arial" panose="020B0604020202020204" pitchFamily="34" charset="0"/>
            </a:endParaRPr>
          </a:p>
          <a:p>
            <a:r>
              <a:rPr kumimoji="1" lang="en-US" altLang="ja-JP" sz="1200">
                <a:latin typeface="Arial" panose="020B0604020202020204" pitchFamily="34" charset="0"/>
              </a:rPr>
              <a:t>   </a:t>
            </a:r>
            <a:r>
              <a:rPr kumimoji="1" lang="ja-JP" altLang="en-US" sz="1200">
                <a:latin typeface="Arial" panose="020B0604020202020204" pitchFamily="34" charset="0"/>
              </a:rPr>
              <a:t>タイムウォークが今までのようにはあらわには見えない</a:t>
            </a:r>
            <a:endParaRPr kumimoji="1" lang="en-US" altLang="ja-JP" sz="1200">
              <a:latin typeface="Arial" panose="020B0604020202020204" pitchFamily="34" charset="0"/>
            </a:endParaRPr>
          </a:p>
        </p:txBody>
      </p:sp>
      <p:sp>
        <p:nvSpPr>
          <p:cNvPr id="8" name="正方形/長方形 7">
            <a:extLst>
              <a:ext uri="{FF2B5EF4-FFF2-40B4-BE49-F238E27FC236}">
                <a16:creationId xmlns:a16="http://schemas.microsoft.com/office/drawing/2014/main" id="{7F5283ED-9F14-4B21-88A6-46C1D9E67E70}"/>
              </a:ext>
            </a:extLst>
          </p:cNvPr>
          <p:cNvSpPr/>
          <p:nvPr/>
        </p:nvSpPr>
        <p:spPr>
          <a:xfrm>
            <a:off x="205491" y="3694176"/>
            <a:ext cx="11401211" cy="2662174"/>
          </a:xfrm>
          <a:prstGeom prst="rect">
            <a:avLst/>
          </a:prstGeom>
          <a:solidFill>
            <a:srgbClr val="D8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59DE815-C482-4FBB-8A7D-AD88186038A5}"/>
              </a:ext>
            </a:extLst>
          </p:cNvPr>
          <p:cNvPicPr>
            <a:picLocks noChangeAspect="1"/>
          </p:cNvPicPr>
          <p:nvPr/>
        </p:nvPicPr>
        <p:blipFill>
          <a:blip r:embed="rId3"/>
          <a:stretch>
            <a:fillRect/>
          </a:stretch>
        </p:blipFill>
        <p:spPr>
          <a:xfrm>
            <a:off x="162181" y="710139"/>
            <a:ext cx="5789914" cy="3654597"/>
          </a:xfrm>
          <a:prstGeom prst="rect">
            <a:avLst/>
          </a:prstGeom>
          <a:ln w="15875">
            <a:solidFill>
              <a:schemeClr val="accent1">
                <a:shade val="50000"/>
              </a:schemeClr>
            </a:solidFill>
          </a:ln>
          <a:effectLst>
            <a:outerShdw blurRad="50800" dist="38100" dir="2700000" algn="tl" rotWithShape="0">
              <a:prstClr val="black">
                <a:alpha val="40000"/>
              </a:prstClr>
            </a:outerShdw>
          </a:effectLst>
        </p:spPr>
      </p:pic>
      <p:sp>
        <p:nvSpPr>
          <p:cNvPr id="10" name="テキスト ボックス 9">
            <a:extLst>
              <a:ext uri="{FF2B5EF4-FFF2-40B4-BE49-F238E27FC236}">
                <a16:creationId xmlns:a16="http://schemas.microsoft.com/office/drawing/2014/main" id="{9A7651CB-7292-44EF-ABF2-BFB4E2137A4A}"/>
              </a:ext>
            </a:extLst>
          </p:cNvPr>
          <p:cNvSpPr txBox="1"/>
          <p:nvPr/>
        </p:nvSpPr>
        <p:spPr>
          <a:xfrm>
            <a:off x="118870" y="4364736"/>
            <a:ext cx="3749040" cy="461665"/>
          </a:xfrm>
          <a:prstGeom prst="rect">
            <a:avLst/>
          </a:prstGeom>
          <a:noFill/>
        </p:spPr>
        <p:txBody>
          <a:bodyPr wrap="square" rtlCol="0">
            <a:spAutoFit/>
          </a:bodyPr>
          <a:lstStyle/>
          <a:p>
            <a:r>
              <a:rPr kumimoji="1" lang="nb-NO" altLang="ja-JP" sz="1200">
                <a:latin typeface="Arial" panose="020B0604020202020204" pitchFamily="34" charset="0"/>
              </a:rPr>
              <a:t>W.G.Cross et al., Phys. Med. Biol. 28 1251 (1983).</a:t>
            </a:r>
          </a:p>
          <a:p>
            <a:r>
              <a:rPr kumimoji="1" lang="ja-JP" altLang="en-US" sz="1200">
                <a:latin typeface="Arial" panose="020B0604020202020204" pitchFamily="34" charset="0"/>
              </a:rPr>
              <a:t>の図を読み取り藤原がプロットしなおした図</a:t>
            </a:r>
          </a:p>
        </p:txBody>
      </p:sp>
      <p:sp>
        <p:nvSpPr>
          <p:cNvPr id="12" name="矢印: 下 11">
            <a:extLst>
              <a:ext uri="{FF2B5EF4-FFF2-40B4-BE49-F238E27FC236}">
                <a16:creationId xmlns:a16="http://schemas.microsoft.com/office/drawing/2014/main" id="{CCD53109-4600-48C0-AA6D-2DFCB86E38E0}"/>
              </a:ext>
            </a:extLst>
          </p:cNvPr>
          <p:cNvSpPr/>
          <p:nvPr/>
        </p:nvSpPr>
        <p:spPr>
          <a:xfrm rot="10800000">
            <a:off x="5246802" y="3934620"/>
            <a:ext cx="484632" cy="1077616"/>
          </a:xfrm>
          <a:prstGeom prst="downArrow">
            <a:avLst/>
          </a:prstGeom>
          <a:solidFill>
            <a:srgbClr val="FFB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1562808-05DA-415E-8826-86D04FF31E8D}"/>
              </a:ext>
            </a:extLst>
          </p:cNvPr>
          <p:cNvSpPr txBox="1"/>
          <p:nvPr/>
        </p:nvSpPr>
        <p:spPr>
          <a:xfrm>
            <a:off x="6000782" y="4097395"/>
            <a:ext cx="6093035" cy="1200329"/>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今の場合</a:t>
            </a:r>
            <a:r>
              <a:rPr kumimoji="1" lang="en-US" altLang="ja-JP" sz="1200">
                <a:latin typeface="Arial" panose="020B0604020202020204" pitchFamily="34" charset="0"/>
                <a:ea typeface="游ゴシック" panose="020B0400000000000000" pitchFamily="50" charset="-128"/>
              </a:rPr>
              <a:t>, </a:t>
            </a:r>
            <a:r>
              <a:rPr kumimoji="1" lang="en-US" altLang="ja-JP" sz="1200" baseline="30000">
                <a:latin typeface="Arial" panose="020B0604020202020204" pitchFamily="34" charset="0"/>
                <a:ea typeface="游ゴシック" panose="020B0400000000000000" pitchFamily="50" charset="-128"/>
              </a:rPr>
              <a:t>90</a:t>
            </a:r>
            <a:r>
              <a:rPr kumimoji="1" lang="en-US" altLang="ja-JP" sz="1200">
                <a:latin typeface="Arial" panose="020B0604020202020204" pitchFamily="34" charset="0"/>
                <a:ea typeface="游ゴシック" panose="020B0400000000000000" pitchFamily="50" charset="-128"/>
              </a:rPr>
              <a:t>Y</a:t>
            </a:r>
            <a:r>
              <a:rPr kumimoji="1" lang="ja-JP" altLang="en-US" sz="1200">
                <a:latin typeface="Arial" panose="020B0604020202020204" pitchFamily="34" charset="0"/>
                <a:ea typeface="游ゴシック" panose="020B0400000000000000" pitchFamily="50" charset="-128"/>
              </a:rPr>
              <a:t>のベータ線のエネルギーの上限値が</a:t>
            </a:r>
            <a:r>
              <a:rPr kumimoji="1" lang="en-US" altLang="ja-JP" sz="1200">
                <a:latin typeface="Arial" panose="020B0604020202020204" pitchFamily="34" charset="0"/>
                <a:ea typeface="游ゴシック" panose="020B0400000000000000" pitchFamily="50" charset="-128"/>
              </a:rPr>
              <a:t>2.28 MeV</a:t>
            </a:r>
          </a:p>
          <a:p>
            <a:r>
              <a:rPr kumimoji="1" lang="ja-JP" altLang="en-US" sz="1200">
                <a:latin typeface="Arial" panose="020B0604020202020204" pitchFamily="34" charset="0"/>
                <a:ea typeface="游ゴシック" panose="020B0400000000000000" pitchFamily="50" charset="-128"/>
              </a:rPr>
              <a:t>高い領域のエネルギーは見えない。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トリガーとしてシンチレータ</a:t>
            </a:r>
            <a:r>
              <a:rPr kumimoji="1" lang="en-US" altLang="ja-JP" sz="1200">
                <a:latin typeface="Arial" panose="020B0604020202020204" pitchFamily="34" charset="0"/>
                <a:ea typeface="游ゴシック" panose="020B0400000000000000" pitchFamily="50" charset="-128"/>
              </a:rPr>
              <a:t>3</a:t>
            </a:r>
            <a:r>
              <a:rPr kumimoji="1" lang="ja-JP" altLang="en-US" sz="1200">
                <a:latin typeface="Arial" panose="020B0604020202020204" pitchFamily="34" charset="0"/>
                <a:ea typeface="游ゴシック" panose="020B0400000000000000" pitchFamily="50" charset="-128"/>
              </a:rPr>
              <a:t>個を駆け抜けたことを要請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低エネルギーの電子のイベントは見えない</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このような分布になる原因であると考えている</a:t>
            </a:r>
            <a:endParaRPr kumimoji="1" lang="en-US" altLang="ja-JP" sz="1200">
              <a:latin typeface="Arial" panose="020B0604020202020204" pitchFamily="34" charset="0"/>
              <a:ea typeface="游ゴシック" panose="020B0400000000000000" pitchFamily="50" charset="-128"/>
            </a:endParaRPr>
          </a:p>
        </p:txBody>
      </p:sp>
      <p:sp>
        <p:nvSpPr>
          <p:cNvPr id="14" name="テキスト ボックス 13">
            <a:extLst>
              <a:ext uri="{FF2B5EF4-FFF2-40B4-BE49-F238E27FC236}">
                <a16:creationId xmlns:a16="http://schemas.microsoft.com/office/drawing/2014/main" id="{42730FA1-EE29-4065-9C6B-2DE3031EA611}"/>
              </a:ext>
            </a:extLst>
          </p:cNvPr>
          <p:cNvSpPr txBox="1"/>
          <p:nvPr/>
        </p:nvSpPr>
        <p:spPr>
          <a:xfrm>
            <a:off x="3391496" y="5116789"/>
            <a:ext cx="2514600" cy="369332"/>
          </a:xfrm>
          <a:prstGeom prst="rect">
            <a:avLst/>
          </a:prstGeom>
          <a:noFill/>
        </p:spPr>
        <p:txBody>
          <a:bodyPr wrap="square" rtlCol="0">
            <a:spAutoFit/>
          </a:bodyPr>
          <a:lstStyle/>
          <a:p>
            <a:r>
              <a:rPr kumimoji="1" lang="en-US" altLang="ja-JP" b="1" baseline="30000">
                <a:latin typeface="Arial" panose="020B0604020202020204" pitchFamily="34" charset="0"/>
              </a:rPr>
              <a:t>90</a:t>
            </a:r>
            <a:r>
              <a:rPr kumimoji="1" lang="en-US" altLang="ja-JP" b="1">
                <a:latin typeface="Arial" panose="020B0604020202020204" pitchFamily="34" charset="0"/>
              </a:rPr>
              <a:t>Y</a:t>
            </a:r>
            <a:r>
              <a:rPr kumimoji="1" lang="ja-JP" altLang="en-US" b="1">
                <a:latin typeface="Arial" panose="020B0604020202020204" pitchFamily="34" charset="0"/>
              </a:rPr>
              <a:t>の</a:t>
            </a:r>
            <a:r>
              <a:rPr kumimoji="1" lang="en-US" altLang="ja-JP" b="1">
                <a:latin typeface="Arial" panose="020B0604020202020204" pitchFamily="34" charset="0"/>
              </a:rPr>
              <a:t>Q</a:t>
            </a:r>
            <a:r>
              <a:rPr kumimoji="1" lang="ja-JP" altLang="en-US" b="1">
                <a:latin typeface="Arial" panose="020B0604020202020204" pitchFamily="34" charset="0"/>
              </a:rPr>
              <a:t>値</a:t>
            </a:r>
            <a:r>
              <a:rPr kumimoji="1" lang="en-US" altLang="ja-JP" b="1">
                <a:latin typeface="Arial" panose="020B0604020202020204" pitchFamily="34" charset="0"/>
              </a:rPr>
              <a:t>: 2.282 MeV</a:t>
            </a:r>
            <a:endParaRPr kumimoji="1" lang="ja-JP" altLang="en-US" b="1">
              <a:latin typeface="Arial" panose="020B0604020202020204" pitchFamily="34" charset="0"/>
            </a:endParaRPr>
          </a:p>
        </p:txBody>
      </p:sp>
      <p:sp>
        <p:nvSpPr>
          <p:cNvPr id="16" name="テキスト ボックス 15">
            <a:extLst>
              <a:ext uri="{FF2B5EF4-FFF2-40B4-BE49-F238E27FC236}">
                <a16:creationId xmlns:a16="http://schemas.microsoft.com/office/drawing/2014/main" id="{9F531C84-B6BB-47AE-84B5-710379F1C150}"/>
              </a:ext>
            </a:extLst>
          </p:cNvPr>
          <p:cNvSpPr txBox="1"/>
          <p:nvPr/>
        </p:nvSpPr>
        <p:spPr>
          <a:xfrm rot="16200000">
            <a:off x="5832354"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286226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lang="en-US" altLang="ja-JP" sz="2400"/>
              <a:t>Analysis status</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stretch>
            <a:fillRect/>
          </a:stretch>
        </p:blipFill>
        <p:spPr>
          <a:xfrm>
            <a:off x="0" y="1070357"/>
            <a:ext cx="12192000" cy="5787643"/>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TESTrun088_TriScinti_Ref2ToF_00.pdf</a:t>
            </a:r>
            <a:endParaRPr kumimoji="1" lang="ja-JP" altLang="en-US" b="1">
              <a:latin typeface="Arial" panose="020B0604020202020204" pitchFamily="34" charset="0"/>
            </a:endParaRPr>
          </a:p>
        </p:txBody>
      </p:sp>
      <p:sp>
        <p:nvSpPr>
          <p:cNvPr id="5" name="四角形: 角を丸くする 4">
            <a:extLst>
              <a:ext uri="{FF2B5EF4-FFF2-40B4-BE49-F238E27FC236}">
                <a16:creationId xmlns:a16="http://schemas.microsoft.com/office/drawing/2014/main" id="{A92AC93A-0476-43CA-9B65-2BC17D183D54}"/>
              </a:ext>
            </a:extLst>
          </p:cNvPr>
          <p:cNvSpPr/>
          <p:nvPr/>
        </p:nvSpPr>
        <p:spPr>
          <a:xfrm>
            <a:off x="3639066" y="5771167"/>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77F2465-9BE2-41E6-BC30-14833F779F5F}"/>
              </a:ext>
            </a:extLst>
          </p:cNvPr>
          <p:cNvSpPr/>
          <p:nvPr/>
        </p:nvSpPr>
        <p:spPr>
          <a:xfrm>
            <a:off x="9697996" y="2883805"/>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DA9C1-A940-4AFB-953D-52FD988D079B}"/>
                  </a:ext>
                </a:extLst>
              </p:cNvPr>
              <p:cNvSpPr txBox="1"/>
              <p:nvPr/>
            </p:nvSpPr>
            <p:spPr>
              <a:xfrm>
                <a:off x="6998058" y="3910489"/>
                <a:ext cx="4889142" cy="2520049"/>
              </a:xfrm>
              <a:prstGeom prst="rect">
                <a:avLst/>
              </a:prstGeom>
              <a:noFill/>
            </p:spPr>
            <p:txBody>
              <a:bodyPr wrap="square" rtlCol="0">
                <a:spAutoFit/>
              </a:bodyPr>
              <a:lstStyle/>
              <a:p>
                <a:r>
                  <a:rPr kumimoji="1" lang="en-US" altLang="ja-JP" sz="1200" b="1">
                    <a:latin typeface="Arial" panose="020B0604020202020204" pitchFamily="34" charset="0"/>
                    <a:ea typeface="游ゴシック" panose="020B0400000000000000" pitchFamily="50" charset="-128"/>
                  </a:rPr>
                  <a:t>ToF-1, 2</a:t>
                </a:r>
                <a:r>
                  <a:rPr kumimoji="1" lang="ja-JP" altLang="en-US" sz="1200" b="1">
                    <a:latin typeface="Arial" panose="020B0604020202020204" pitchFamily="34" charset="0"/>
                    <a:ea typeface="游ゴシック" panose="020B0400000000000000" pitchFamily="50" charset="-128"/>
                  </a:rPr>
                  <a:t>を</a:t>
                </a:r>
                <a:endParaRPr kumimoji="1" lang="en-US" altLang="ja-JP" sz="1200"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sz="1200" b="1" i="1" smtClean="0">
                              <a:latin typeface="Cambria Math" panose="02040503050406030204" pitchFamily="18" charset="0"/>
                              <a:ea typeface="游ゴシック" panose="020B0400000000000000" pitchFamily="50" charset="-128"/>
                            </a:rPr>
                          </m:ctrlPr>
                        </m:fPr>
                        <m:num>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sz="1200" b="1" i="1" smtClean="0">
                                  <a:latin typeface="Cambria Math" panose="02040503050406030204" pitchFamily="18" charset="0"/>
                                  <a:ea typeface="游ゴシック" panose="020B0400000000000000" pitchFamily="50" charset="-128"/>
                                </a:rPr>
                              </m:ctrlPr>
                            </m:radPr>
                            <m:deg/>
                            <m:e>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𝒑</m:t>
                                  </m:r>
                                </m:e>
                                <m:sub>
                                  <m:r>
                                    <a:rPr kumimoji="1" lang="en-US" altLang="ja-JP" sz="1200" b="1" i="1">
                                      <a:latin typeface="Cambria Math" panose="02040503050406030204" pitchFamily="18" charset="0"/>
                                    </a:rPr>
                                    <m:t>𝟏</m:t>
                                  </m:r>
                                </m:sub>
                              </m:sSub>
                            </m:e>
                          </m:rad>
                        </m:den>
                      </m:f>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𝟐</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ja-JP" altLang="en-US" sz="1200" b="1">
                    <a:latin typeface="Arial" panose="020B0604020202020204" pitchFamily="34" charset="0"/>
                    <a:ea typeface="游ゴシック" panose="020B0400000000000000" pitchFamily="50" charset="-128"/>
                  </a:rPr>
                  <a:t>でフィットした</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スケールの係数</a:t>
                </a:r>
                <a:r>
                  <a:rPr kumimoji="1" lang="en-US" altLang="ja-JP" sz="1200">
                    <a:latin typeface="Arial" panose="020B0604020202020204" pitchFamily="34" charset="0"/>
                    <a:ea typeface="游ゴシック" panose="020B0400000000000000" pitchFamily="50" charset="-128"/>
                  </a:rPr>
                  <a:t>(p</a:t>
                </a:r>
                <a:r>
                  <a:rPr kumimoji="1" lang="en-US" altLang="ja-JP" sz="1200" baseline="-25000">
                    <a:latin typeface="Arial" panose="020B0604020202020204" pitchFamily="34" charset="0"/>
                    <a:ea typeface="游ゴシック" panose="020B0400000000000000" pitchFamily="50" charset="-128"/>
                  </a:rPr>
                  <a:t>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が異様に大きい。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タイムウォークによる曲率</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があらわに見えていないことが原因でペデスタル的な係数</a:t>
                </a:r>
                <a:r>
                  <a:rPr kumimoji="1" lang="en-US" altLang="ja-JP" sz="1200">
                    <a:latin typeface="Arial" panose="020B0604020202020204" pitchFamily="34" charset="0"/>
                    <a:ea typeface="游ゴシック" panose="020B0400000000000000" pitchFamily="50" charset="-128"/>
                  </a:rPr>
                  <a:t>(p1)</a:t>
                </a:r>
                <a:r>
                  <a:rPr kumimoji="1" lang="ja-JP" altLang="en-US" sz="1200">
                    <a:latin typeface="Arial" panose="020B0604020202020204" pitchFamily="34" charset="0"/>
                    <a:ea typeface="游ゴシック" panose="020B0400000000000000" pitchFamily="50" charset="-128"/>
                  </a:rPr>
                  <a:t>大きくなっている。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曲率的なパラメータが大きくなりすぎることで</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関数を定数倍して差し引くという今までの手法が機能しない。</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𝟏</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:1</a:t>
                </a:r>
                <a:r>
                  <a:rPr kumimoji="1" lang="ja-JP" altLang="en-US" sz="1200" b="1">
                    <a:latin typeface="Arial" panose="020B0604020202020204" pitchFamily="34" charset="0"/>
                    <a:ea typeface="游ゴシック" panose="020B0400000000000000" pitchFamily="50" charset="-128"/>
                  </a:rPr>
                  <a:t>次関数で補正を行った。</a:t>
                </a:r>
                <a:endParaRPr kumimoji="1" lang="en-US" altLang="ja-JP" sz="1200" b="1">
                  <a:latin typeface="Arial" panose="020B0604020202020204" pitchFamily="34" charset="0"/>
                  <a:ea typeface="游ゴシック" panose="020B0400000000000000" pitchFamily="50" charset="-128"/>
                </a:endParaRPr>
              </a:p>
            </p:txBody>
          </p:sp>
        </mc:Choice>
        <mc:Fallback xmlns="">
          <p:sp>
            <p:nvSpPr>
              <p:cNvPr id="11" name="テキスト ボックス 10">
                <a:extLst>
                  <a:ext uri="{FF2B5EF4-FFF2-40B4-BE49-F238E27FC236}">
                    <a16:creationId xmlns:a16="http://schemas.microsoft.com/office/drawing/2014/main" id="{CD8DA9C1-A940-4AFB-953D-52FD988D079B}"/>
                  </a:ext>
                </a:extLst>
              </p:cNvPr>
              <p:cNvSpPr txBox="1">
                <a:spLocks noRot="1" noChangeAspect="1" noMove="1" noResize="1" noEditPoints="1" noAdjustHandles="1" noChangeArrowheads="1" noChangeShapeType="1" noTextEdit="1"/>
              </p:cNvSpPr>
              <p:nvPr/>
            </p:nvSpPr>
            <p:spPr>
              <a:xfrm>
                <a:off x="6998058" y="3910489"/>
                <a:ext cx="4889142" cy="2520049"/>
              </a:xfrm>
              <a:prstGeom prst="rect">
                <a:avLst/>
              </a:prstGeom>
              <a:blipFill>
                <a:blip r:embed="rId3"/>
                <a:stretch>
                  <a:fillRect l="-125" t="-483" b="-9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318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EF17-B0F8-4D5C-AD1A-4335BCB5936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36341948-9DF4-431D-898C-5577B54F2065}"/>
              </a:ext>
            </a:extLst>
          </p:cNvPr>
          <p:cNvSpPr>
            <a:spLocks noGrp="1"/>
          </p:cNvSpPr>
          <p:nvPr>
            <p:ph idx="1"/>
          </p:nvPr>
        </p:nvSpPr>
        <p:spPr/>
        <p:txBody>
          <a:bodyPr>
            <a:normAutofit/>
          </a:bodyPr>
          <a:lstStyle/>
          <a:p>
            <a:r>
              <a:rPr kumimoji="1" lang="en-US" altLang="ja-JP" sz="1600"/>
              <a:t>TDC&gt;1900ch &amp;&amp; TDC&lt;2300 ch</a:t>
            </a:r>
            <a:r>
              <a:rPr kumimoji="1" lang="ja-JP" altLang="en-US" sz="1600"/>
              <a:t>のイベントを採用</a:t>
            </a:r>
            <a:endParaRPr kumimoji="1" lang="en-US" altLang="ja-JP" sz="1600"/>
          </a:p>
          <a:p>
            <a:r>
              <a:rPr lang="en-US" altLang="ja-JP" sz="1600"/>
              <a:t>ToF-1,2</a:t>
            </a:r>
            <a:r>
              <a:rPr lang="ja-JP" altLang="en-US" sz="1600"/>
              <a:t>のタイムウォーク補正は関数形として</a:t>
            </a:r>
            <a:r>
              <a:rPr lang="en-US" altLang="ja-JP" sz="1600"/>
              <a:t>1</a:t>
            </a:r>
            <a:r>
              <a:rPr lang="ja-JP" altLang="en-US" sz="1600"/>
              <a:t>次関数を使用</a:t>
            </a:r>
            <a:endParaRPr lang="en-US" altLang="ja-JP" sz="1600"/>
          </a:p>
          <a:p>
            <a:r>
              <a:rPr lang="ja-JP" altLang="en-US" sz="1600"/>
              <a:t>リファレンス用の検出器に関しては</a:t>
            </a:r>
            <a:r>
              <a:rPr lang="en-US" altLang="ja-JP" sz="1600"/>
              <a:t>1/</a:t>
            </a:r>
            <a:r>
              <a:rPr lang="ja-JP" altLang="en-US" sz="1600"/>
              <a:t>√</a:t>
            </a:r>
            <a:r>
              <a:rPr lang="en-US" altLang="ja-JP" sz="1600"/>
              <a:t>QDC</a:t>
            </a:r>
            <a:r>
              <a:rPr lang="ja-JP" altLang="en-US" sz="1600"/>
              <a:t>の形で補正</a:t>
            </a:r>
            <a:endParaRPr lang="en-US" altLang="ja-JP" sz="1600"/>
          </a:p>
          <a:p>
            <a:endParaRPr kumimoji="1" lang="en-US" altLang="ja-JP" sz="1600"/>
          </a:p>
          <a:p>
            <a:r>
              <a:rPr kumimoji="1" lang="ja-JP" altLang="en-US" sz="1600"/>
              <a:t>まず</a:t>
            </a:r>
            <a:r>
              <a:rPr kumimoji="1" lang="en-US" altLang="ja-JP" sz="1600"/>
              <a:t>, </a:t>
            </a:r>
            <a:r>
              <a:rPr kumimoji="1" lang="ja-JP" altLang="en-US" sz="1600"/>
              <a:t>全チャンネルのコインシデンスで取得したデータから各検出器の固有時間分解能を算出</a:t>
            </a:r>
            <a:endParaRPr kumimoji="1" lang="en-US" altLang="ja-JP" sz="1600"/>
          </a:p>
          <a:p>
            <a:endParaRPr kumimoji="1" lang="en-US" altLang="ja-JP" sz="1600"/>
          </a:p>
          <a:p>
            <a:r>
              <a:rPr lang="ja-JP" altLang="en-US" sz="1600"/>
              <a:t>下流側のリファレンス用検出器の結果を用いて</a:t>
            </a:r>
            <a:endParaRPr lang="en-US" altLang="ja-JP" sz="1600"/>
          </a:p>
          <a:p>
            <a:pPr marL="0" indent="0">
              <a:buNone/>
            </a:pPr>
            <a:r>
              <a:rPr lang="ja-JP" altLang="en-US" sz="1600"/>
              <a:t>   テスト機と下流側リファレンス検出器のコインシデンスの飛行時間分布の幅</a:t>
            </a:r>
            <a:r>
              <a:rPr lang="en-US" altLang="ja-JP" sz="1600"/>
              <a:t>(σ)</a:t>
            </a:r>
            <a:r>
              <a:rPr lang="ja-JP" altLang="en-US" sz="1600"/>
              <a:t>から</a:t>
            </a:r>
            <a:endParaRPr lang="en-US" altLang="ja-JP" sz="1600"/>
          </a:p>
          <a:p>
            <a:pPr marL="0" indent="0">
              <a:buNone/>
            </a:pPr>
            <a:r>
              <a:rPr lang="en-US" altLang="ja-JP" sz="1600"/>
              <a:t>   ToF</a:t>
            </a:r>
            <a:r>
              <a:rPr lang="ja-JP" altLang="en-US" sz="1600"/>
              <a:t>の固有時間分解能を算出</a:t>
            </a:r>
            <a:endParaRPr lang="en-US" altLang="ja-JP" sz="1600"/>
          </a:p>
        </p:txBody>
      </p:sp>
      <p:sp>
        <p:nvSpPr>
          <p:cNvPr id="4" name="日付プレースホルダー 3">
            <a:extLst>
              <a:ext uri="{FF2B5EF4-FFF2-40B4-BE49-F238E27FC236}">
                <a16:creationId xmlns:a16="http://schemas.microsoft.com/office/drawing/2014/main" id="{4A0347E2-1860-45EA-A320-C59894E245D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B5F98294-1152-4734-BDCB-F0135F18C942}"/>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4077241987"/>
      </p:ext>
    </p:extLst>
  </p:cSld>
  <p:clrMapOvr>
    <a:masterClrMapping/>
  </p:clrMapOvr>
</p:sld>
</file>

<file path=ppt/theme/theme1.xml><?xml version="1.0" encoding="utf-8"?>
<a:theme xmlns:a="http://schemas.openxmlformats.org/drawingml/2006/main" name="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2.xml><?xml version="1.0" encoding="utf-8"?>
<a:theme xmlns:a="http://schemas.openxmlformats.org/drawingml/2006/main" name="seminar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01" id="{18FBF4ED-8204-4B78-95F5-552E1E431153}" vid="{BCB916D8-A2AD-462A-B410-68B35812B9FD}"/>
    </a:ext>
  </a:extLst>
</a:theme>
</file>

<file path=ppt/theme/theme3.xml><?xml version="1.0" encoding="utf-8"?>
<a:theme xmlns:a="http://schemas.openxmlformats.org/drawingml/2006/main" name="seminar_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1" id="{FBBCB237-14DA-439D-9B7B-9CE02D5C1056}" vid="{8D7AEC0D-9FFA-4277-AF29-E9BAEC5B07C9}"/>
    </a:ext>
  </a:extLst>
</a:theme>
</file>

<file path=ppt/theme/theme4.xml><?xml version="1.0" encoding="utf-8"?>
<a:theme xmlns:a="http://schemas.openxmlformats.org/drawingml/2006/main" name="1_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seminar_03</Template>
  <TotalTime>6898</TotalTime>
  <Words>2455</Words>
  <Application>Microsoft Office PowerPoint</Application>
  <PresentationFormat>ワイド画面</PresentationFormat>
  <Paragraphs>329</Paragraphs>
  <Slides>41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41</vt:i4>
      </vt:variant>
    </vt:vector>
  </HeadingPairs>
  <TitlesOfParts>
    <vt:vector size="55" baseType="lpstr">
      <vt:lpstr>Yu Gothic UI</vt:lpstr>
      <vt:lpstr>Yu Gothic UI Light</vt:lpstr>
      <vt:lpstr>Yu Gothic UI Semibold</vt:lpstr>
      <vt:lpstr>Yu Gothic UI Semilight</vt:lpstr>
      <vt:lpstr>游ゴシック</vt:lpstr>
      <vt:lpstr>游ゴシック Light</vt:lpstr>
      <vt:lpstr>Arial</vt:lpstr>
      <vt:lpstr>Calibri</vt:lpstr>
      <vt:lpstr>Calibri Light</vt:lpstr>
      <vt:lpstr>Cambria Math</vt:lpstr>
      <vt:lpstr>seminar_03</vt:lpstr>
      <vt:lpstr>seminar01</vt:lpstr>
      <vt:lpstr>seminar_01</vt:lpstr>
      <vt:lpstr>1_seminar_03</vt:lpstr>
      <vt:lpstr>Status Report #42</vt:lpstr>
      <vt:lpstr>New collimator installation</vt:lpstr>
      <vt:lpstr>New collimator installation</vt:lpstr>
      <vt:lpstr>Data taking</vt:lpstr>
      <vt:lpstr>Analysis status</vt:lpstr>
      <vt:lpstr>Analysis status</vt:lpstr>
      <vt:lpstr>Analysis status</vt:lpstr>
      <vt:lpstr>Analysis status</vt:lpstr>
      <vt:lpstr>Analysis status</vt:lpstr>
      <vt:lpstr>全チャンネルコインシデンスの場合の固有時間分解能</vt:lpstr>
      <vt:lpstr>PowerPoint プレゼンテーション</vt:lpstr>
      <vt:lpstr>PowerPoint プレゼンテーション</vt:lpstr>
      <vt:lpstr>PowerPoint プレゼンテーション</vt:lpstr>
      <vt:lpstr>PowerPoint プレゼンテーション</vt:lpstr>
      <vt:lpstr>To do</vt:lpstr>
      <vt:lpstr>memo</vt:lpstr>
      <vt:lpstr>Backup</vt:lpstr>
      <vt:lpstr>ToF-1 raw signal (After PM amp)</vt:lpstr>
      <vt:lpstr>ToF-2 raw signal (After PM amp)</vt:lpstr>
      <vt:lpstr>QDC gate vs. each CHs</vt:lpstr>
      <vt:lpstr>QDC gate vs. each CHs</vt:lpstr>
      <vt:lpstr>run167 (quickcheck_run167.pdf)</vt:lpstr>
      <vt:lpstr>run115 (quickcheck_run115.pdf)</vt:lpstr>
      <vt:lpstr>Previous MPPC board w/ 5t11w scinti @ Vb=44.7 V: ToF-1 side</vt:lpstr>
      <vt:lpstr>Previous MPPC board w/ 5t11w scinti @ Vb=44.7 V ToF-2 side</vt:lpstr>
      <vt:lpstr>run088</vt:lpstr>
      <vt:lpstr>run088</vt:lpstr>
      <vt:lpstr>run088</vt:lpstr>
      <vt:lpstr>run088</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 #40</dc:title>
  <dc:creator>Fujiwara Tomomasa</dc:creator>
  <cp:lastModifiedBy>Fujiwara Tomomasa</cp:lastModifiedBy>
  <cp:revision>43</cp:revision>
  <cp:lastPrinted>2020-08-26T04:01:05Z</cp:lastPrinted>
  <dcterms:created xsi:type="dcterms:W3CDTF">2020-08-03T10:54:01Z</dcterms:created>
  <dcterms:modified xsi:type="dcterms:W3CDTF">2020-08-28T13:15:09Z</dcterms:modified>
</cp:coreProperties>
</file>